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handoutMasterIdLst>
    <p:handoutMasterId r:id="rId95"/>
  </p:handoutMasterIdLst>
  <p:sldIdLst>
    <p:sldId id="256" r:id="rId2"/>
    <p:sldId id="314" r:id="rId3"/>
    <p:sldId id="326" r:id="rId4"/>
    <p:sldId id="357" r:id="rId5"/>
    <p:sldId id="358" r:id="rId6"/>
    <p:sldId id="359" r:id="rId7"/>
    <p:sldId id="360" r:id="rId8"/>
    <p:sldId id="362" r:id="rId9"/>
    <p:sldId id="361" r:id="rId10"/>
    <p:sldId id="363" r:id="rId11"/>
    <p:sldId id="329" r:id="rId12"/>
    <p:sldId id="350" r:id="rId13"/>
    <p:sldId id="351" r:id="rId14"/>
    <p:sldId id="436" r:id="rId15"/>
    <p:sldId id="445" r:id="rId16"/>
    <p:sldId id="443" r:id="rId17"/>
    <p:sldId id="437" r:id="rId18"/>
    <p:sldId id="438" r:id="rId19"/>
    <p:sldId id="439" r:id="rId20"/>
    <p:sldId id="440" r:id="rId21"/>
    <p:sldId id="448" r:id="rId22"/>
    <p:sldId id="441" r:id="rId23"/>
    <p:sldId id="442" r:id="rId24"/>
    <p:sldId id="449" r:id="rId25"/>
    <p:sldId id="447" r:id="rId26"/>
    <p:sldId id="423" r:id="rId27"/>
    <p:sldId id="424" r:id="rId28"/>
    <p:sldId id="425" r:id="rId29"/>
    <p:sldId id="380" r:id="rId30"/>
    <p:sldId id="381" r:id="rId31"/>
    <p:sldId id="382" r:id="rId32"/>
    <p:sldId id="426" r:id="rId33"/>
    <p:sldId id="384" r:id="rId34"/>
    <p:sldId id="385" r:id="rId35"/>
    <p:sldId id="450" r:id="rId36"/>
    <p:sldId id="387" r:id="rId37"/>
    <p:sldId id="388" r:id="rId38"/>
    <p:sldId id="451" r:id="rId39"/>
    <p:sldId id="390" r:id="rId40"/>
    <p:sldId id="391" r:id="rId41"/>
    <p:sldId id="392" r:id="rId42"/>
    <p:sldId id="394" r:id="rId43"/>
    <p:sldId id="393" r:id="rId44"/>
    <p:sldId id="396" r:id="rId45"/>
    <p:sldId id="395" r:id="rId46"/>
    <p:sldId id="397" r:id="rId47"/>
    <p:sldId id="398" r:id="rId48"/>
    <p:sldId id="399" r:id="rId49"/>
    <p:sldId id="400" r:id="rId50"/>
    <p:sldId id="401" r:id="rId51"/>
    <p:sldId id="402" r:id="rId52"/>
    <p:sldId id="403" r:id="rId53"/>
    <p:sldId id="404" r:id="rId54"/>
    <p:sldId id="405" r:id="rId55"/>
    <p:sldId id="406" r:id="rId56"/>
    <p:sldId id="407" r:id="rId57"/>
    <p:sldId id="408" r:id="rId58"/>
    <p:sldId id="409" r:id="rId59"/>
    <p:sldId id="410" r:id="rId60"/>
    <p:sldId id="411" r:id="rId61"/>
    <p:sldId id="412" r:id="rId62"/>
    <p:sldId id="413" r:id="rId63"/>
    <p:sldId id="414" r:id="rId64"/>
    <p:sldId id="415" r:id="rId65"/>
    <p:sldId id="416" r:id="rId66"/>
    <p:sldId id="417" r:id="rId67"/>
    <p:sldId id="418" r:id="rId68"/>
    <p:sldId id="419" r:id="rId69"/>
    <p:sldId id="420" r:id="rId70"/>
    <p:sldId id="421" r:id="rId71"/>
    <p:sldId id="422" r:id="rId72"/>
    <p:sldId id="452" r:id="rId73"/>
    <p:sldId id="453" r:id="rId74"/>
    <p:sldId id="454" r:id="rId75"/>
    <p:sldId id="455" r:id="rId76"/>
    <p:sldId id="457" r:id="rId77"/>
    <p:sldId id="456" r:id="rId78"/>
    <p:sldId id="458" r:id="rId79"/>
    <p:sldId id="459" r:id="rId80"/>
    <p:sldId id="460" r:id="rId81"/>
    <p:sldId id="461" r:id="rId82"/>
    <p:sldId id="462" r:id="rId83"/>
    <p:sldId id="463" r:id="rId84"/>
    <p:sldId id="464" r:id="rId85"/>
    <p:sldId id="466" r:id="rId86"/>
    <p:sldId id="472" r:id="rId87"/>
    <p:sldId id="467" r:id="rId88"/>
    <p:sldId id="468" r:id="rId89"/>
    <p:sldId id="469" r:id="rId90"/>
    <p:sldId id="470" r:id="rId91"/>
    <p:sldId id="471" r:id="rId92"/>
    <p:sldId id="473" r:id="rId93"/>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45" autoAdjust="0"/>
    <p:restoredTop sz="94660"/>
  </p:normalViewPr>
  <p:slideViewPr>
    <p:cSldViewPr snapToGrid="0">
      <p:cViewPr>
        <p:scale>
          <a:sx n="75" d="100"/>
          <a:sy n="75" d="100"/>
        </p:scale>
        <p:origin x="1986" y="996"/>
      </p:cViewPr>
      <p:guideLst>
        <p:guide orient="horz" pos="2160"/>
        <p:guide pos="3840"/>
      </p:guideLst>
    </p:cSldViewPr>
  </p:slideViewPr>
  <p:notesTextViewPr>
    <p:cViewPr>
      <p:scale>
        <a:sx n="1" d="1"/>
        <a:sy n="1" d="1"/>
      </p:scale>
      <p:origin x="0" y="0"/>
    </p:cViewPr>
  </p:notesTextViewPr>
  <p:notesViewPr>
    <p:cSldViewPr snapToGrid="0">
      <p:cViewPr varScale="1">
        <p:scale>
          <a:sx n="64" d="100"/>
          <a:sy n="64" d="100"/>
        </p:scale>
        <p:origin x="3180" y="5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5.wmf"/><Relationship Id="rId7" Type="http://schemas.openxmlformats.org/officeDocument/2006/relationships/image" Target="../media/image49.wmf"/><Relationship Id="rId2" Type="http://schemas.openxmlformats.org/officeDocument/2006/relationships/image" Target="../media/image44.wmf"/><Relationship Id="rId1" Type="http://schemas.openxmlformats.org/officeDocument/2006/relationships/image" Target="../media/image43.wmf"/><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CE2FA53A-AFA9-4B7D-BC37-5F5E8B31275D}"/>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Zástupný symbol pro datum 2">
            <a:extLst>
              <a:ext uri="{FF2B5EF4-FFF2-40B4-BE49-F238E27FC236}">
                <a16:creationId xmlns:a16="http://schemas.microsoft.com/office/drawing/2014/main" id="{030AA5E7-795F-453F-8048-F5F6388373EC}"/>
              </a:ext>
            </a:extLst>
          </p:cNvPr>
          <p:cNvSpPr>
            <a:spLocks noGrp="1"/>
          </p:cNvSpPr>
          <p:nvPr>
            <p:ph type="dt" sz="quarter" idx="1"/>
          </p:nvPr>
        </p:nvSpPr>
        <p:spPr>
          <a:xfrm>
            <a:off x="3739307" y="0"/>
            <a:ext cx="3363113" cy="513508"/>
          </a:xfrm>
          <a:prstGeom prst="rect">
            <a:avLst/>
          </a:prstGeom>
        </p:spPr>
        <p:txBody>
          <a:bodyPr vert="horz" lIns="99075" tIns="49538" rIns="99075" bIns="49538" rtlCol="0"/>
          <a:lstStyle>
            <a:lvl1pPr algn="r">
              <a:defRPr sz="1300"/>
            </a:lvl1pPr>
          </a:lstStyle>
          <a:p>
            <a:fld id="{AE8F5184-3EC2-4214-857E-26E1392E7F9C}" type="datetimeFigureOut">
              <a:rPr lang="en-US" smtClean="0"/>
              <a:t>4/6/2022</a:t>
            </a:fld>
            <a:endParaRPr lang="en-US"/>
          </a:p>
        </p:txBody>
      </p:sp>
      <p:sp>
        <p:nvSpPr>
          <p:cNvPr id="4" name="Zástupný symbol pro zápatí 3">
            <a:extLst>
              <a:ext uri="{FF2B5EF4-FFF2-40B4-BE49-F238E27FC236}">
                <a16:creationId xmlns:a16="http://schemas.microsoft.com/office/drawing/2014/main" id="{B49141A5-BA93-4BD1-AAAF-C3C8CE683D6A}"/>
              </a:ext>
            </a:extLst>
          </p:cNvPr>
          <p:cNvSpPr>
            <a:spLocks noGrp="1"/>
          </p:cNvSpPr>
          <p:nvPr>
            <p:ph type="ftr" sz="quarter" idx="2"/>
          </p:nvPr>
        </p:nvSpPr>
        <p:spPr>
          <a:xfrm>
            <a:off x="3403450" y="9542062"/>
            <a:ext cx="3078427" cy="513507"/>
          </a:xfrm>
          <a:prstGeom prst="rect">
            <a:avLst/>
          </a:prstGeom>
        </p:spPr>
        <p:txBody>
          <a:bodyPr vert="horz" lIns="99075" tIns="49538" rIns="99075" bIns="49538" rtlCol="0" anchor="b"/>
          <a:lstStyle>
            <a:lvl1pPr algn="l">
              <a:defRPr sz="1300"/>
            </a:lvl1pPr>
          </a:lstStyle>
          <a:p>
            <a:endParaRPr lang="en-US" dirty="0"/>
          </a:p>
        </p:txBody>
      </p:sp>
      <p:sp>
        <p:nvSpPr>
          <p:cNvPr id="5" name="Zástupný symbol pro číslo snímku 4">
            <a:extLst>
              <a:ext uri="{FF2B5EF4-FFF2-40B4-BE49-F238E27FC236}">
                <a16:creationId xmlns:a16="http://schemas.microsoft.com/office/drawing/2014/main" id="{E4CC6A5B-2ECD-4259-883B-B885934ECC6F}"/>
              </a:ext>
            </a:extLst>
          </p:cNvPr>
          <p:cNvSpPr>
            <a:spLocks noGrp="1"/>
          </p:cNvSpPr>
          <p:nvPr>
            <p:ph type="sldNum" sz="quarter" idx="3"/>
          </p:nvPr>
        </p:nvSpPr>
        <p:spPr>
          <a:xfrm>
            <a:off x="6483521" y="9542061"/>
            <a:ext cx="620542" cy="513507"/>
          </a:xfrm>
          <a:prstGeom prst="rect">
            <a:avLst/>
          </a:prstGeom>
        </p:spPr>
        <p:txBody>
          <a:bodyPr vert="horz" lIns="99075" tIns="49538" rIns="99075" bIns="49538" rtlCol="0" anchor="b"/>
          <a:lstStyle>
            <a:lvl1pPr algn="r">
              <a:defRPr sz="1300"/>
            </a:lvl1pPr>
          </a:lstStyle>
          <a:p>
            <a:fld id="{C4B202AE-274A-466B-8A00-58C66E6D70CD}" type="slidenum">
              <a:rPr lang="en-US" smtClean="0"/>
              <a:t>‹#›</a:t>
            </a:fld>
            <a:endParaRPr lang="en-US"/>
          </a:p>
        </p:txBody>
      </p:sp>
      <p:pic>
        <p:nvPicPr>
          <p:cNvPr id="6" name="Obrázek 5">
            <a:extLst>
              <a:ext uri="{FF2B5EF4-FFF2-40B4-BE49-F238E27FC236}">
                <a16:creationId xmlns:a16="http://schemas.microsoft.com/office/drawing/2014/main" id="{4680073D-FD03-4503-BD1D-7010FDD8837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7857" y="9542062"/>
            <a:ext cx="2863899" cy="589190"/>
          </a:xfrm>
          <a:prstGeom prst="rect">
            <a:avLst/>
          </a:prstGeom>
        </p:spPr>
      </p:pic>
      <p:pic>
        <p:nvPicPr>
          <p:cNvPr id="7" name="Obrázek 6">
            <a:extLst>
              <a:ext uri="{FF2B5EF4-FFF2-40B4-BE49-F238E27FC236}">
                <a16:creationId xmlns:a16="http://schemas.microsoft.com/office/drawing/2014/main" id="{2E8EEC3A-F4ED-44E9-BE0C-756441D2F619}"/>
              </a:ext>
            </a:extLst>
          </p:cNvPr>
          <p:cNvPicPr>
            <a:picLocks noChangeAspect="1"/>
          </p:cNvPicPr>
          <p:nvPr/>
        </p:nvPicPr>
        <p:blipFill rotWithShape="1">
          <a:blip r:embed="rId3"/>
          <a:srcRect l="1963" t="28014" r="43525" b="28297"/>
          <a:stretch/>
        </p:blipFill>
        <p:spPr>
          <a:xfrm>
            <a:off x="0" y="598146"/>
            <a:ext cx="7162876" cy="84161"/>
          </a:xfrm>
          <a:prstGeom prst="rect">
            <a:avLst/>
          </a:prstGeom>
        </p:spPr>
      </p:pic>
    </p:spTree>
    <p:extLst>
      <p:ext uri="{BB962C8B-B14F-4D97-AF65-F5344CB8AC3E}">
        <p14:creationId xmlns:p14="http://schemas.microsoft.com/office/powerpoint/2010/main" val="182404371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5T12:29:56.399"/>
    </inkml:context>
    <inkml:brush xml:id="br0">
      <inkml:brushProperty name="width" value="0.025" units="cm"/>
      <inkml:brushProperty name="height" value="0.025" units="cm"/>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5T12:29:56.399"/>
    </inkml:context>
    <inkml:brush xml:id="br0">
      <inkml:brushProperty name="width" value="0.025" units="cm"/>
      <inkml:brushProperty name="height" value="0.025" units="cm"/>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Zástupný symbol pro datum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ABCB9DDE-AE6C-490D-BF85-D7520C8993B7}" type="datetimeFigureOut">
              <a:rPr lang="en-US" smtClean="0"/>
              <a:t>4/6/2022</a:t>
            </a:fld>
            <a:endParaRPr lang="en-US"/>
          </a:p>
        </p:txBody>
      </p:sp>
      <p:sp>
        <p:nvSpPr>
          <p:cNvPr id="4" name="Zástupný symbol pro obrázek snímku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Zástupný symbol pro poznámky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8" name="Zástupný symbol pro zápatí 3">
            <a:extLst>
              <a:ext uri="{FF2B5EF4-FFF2-40B4-BE49-F238E27FC236}">
                <a16:creationId xmlns:a16="http://schemas.microsoft.com/office/drawing/2014/main" id="{AF7BD881-C0D9-4FAE-B7E4-F91A6141BB04}"/>
              </a:ext>
            </a:extLst>
          </p:cNvPr>
          <p:cNvSpPr>
            <a:spLocks noGrp="1"/>
          </p:cNvSpPr>
          <p:nvPr>
            <p:ph type="ftr" sz="quarter" idx="4"/>
          </p:nvPr>
        </p:nvSpPr>
        <p:spPr>
          <a:xfrm>
            <a:off x="3403450" y="9542062"/>
            <a:ext cx="3078427" cy="513507"/>
          </a:xfrm>
          <a:prstGeom prst="rect">
            <a:avLst/>
          </a:prstGeom>
        </p:spPr>
        <p:txBody>
          <a:bodyPr vert="horz" lIns="99075" tIns="49538" rIns="99075" bIns="49538" rtlCol="0" anchor="b"/>
          <a:lstStyle>
            <a:lvl1pPr algn="l">
              <a:defRPr sz="1300"/>
            </a:lvl1pPr>
          </a:lstStyle>
          <a:p>
            <a:endParaRPr lang="en-US" dirty="0"/>
          </a:p>
        </p:txBody>
      </p:sp>
      <p:sp>
        <p:nvSpPr>
          <p:cNvPr id="9" name="Zástupný symbol pro číslo snímku 4">
            <a:extLst>
              <a:ext uri="{FF2B5EF4-FFF2-40B4-BE49-F238E27FC236}">
                <a16:creationId xmlns:a16="http://schemas.microsoft.com/office/drawing/2014/main" id="{37E89948-8A36-4E46-A015-EDB056C826B9}"/>
              </a:ext>
            </a:extLst>
          </p:cNvPr>
          <p:cNvSpPr>
            <a:spLocks noGrp="1"/>
          </p:cNvSpPr>
          <p:nvPr>
            <p:ph type="sldNum" sz="quarter" idx="5"/>
          </p:nvPr>
        </p:nvSpPr>
        <p:spPr>
          <a:xfrm>
            <a:off x="6483521" y="9542061"/>
            <a:ext cx="620542" cy="513507"/>
          </a:xfrm>
          <a:prstGeom prst="rect">
            <a:avLst/>
          </a:prstGeom>
        </p:spPr>
        <p:txBody>
          <a:bodyPr vert="horz" lIns="99075" tIns="49538" rIns="99075" bIns="49538" rtlCol="0" anchor="b"/>
          <a:lstStyle>
            <a:lvl1pPr algn="r">
              <a:defRPr sz="1300"/>
            </a:lvl1pPr>
          </a:lstStyle>
          <a:p>
            <a:fld id="{C4B202AE-274A-466B-8A00-58C66E6D70CD}" type="slidenum">
              <a:rPr lang="en-US" smtClean="0"/>
              <a:t>‹#›</a:t>
            </a:fld>
            <a:endParaRPr lang="en-US"/>
          </a:p>
        </p:txBody>
      </p:sp>
      <p:pic>
        <p:nvPicPr>
          <p:cNvPr id="10" name="Obrázek 9">
            <a:extLst>
              <a:ext uri="{FF2B5EF4-FFF2-40B4-BE49-F238E27FC236}">
                <a16:creationId xmlns:a16="http://schemas.microsoft.com/office/drawing/2014/main" id="{AE191E63-B2E6-4F9C-A2B7-A5565A36B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57" y="9542062"/>
            <a:ext cx="2863899" cy="589190"/>
          </a:xfrm>
          <a:prstGeom prst="rect">
            <a:avLst/>
          </a:prstGeom>
        </p:spPr>
      </p:pic>
      <p:pic>
        <p:nvPicPr>
          <p:cNvPr id="11" name="Obrázek 10">
            <a:extLst>
              <a:ext uri="{FF2B5EF4-FFF2-40B4-BE49-F238E27FC236}">
                <a16:creationId xmlns:a16="http://schemas.microsoft.com/office/drawing/2014/main" id="{DA4B87D3-D4DC-41CB-8098-50B546A42B82}"/>
              </a:ext>
            </a:extLst>
          </p:cNvPr>
          <p:cNvPicPr>
            <a:picLocks noChangeAspect="1"/>
          </p:cNvPicPr>
          <p:nvPr/>
        </p:nvPicPr>
        <p:blipFill rotWithShape="1">
          <a:blip r:embed="rId3"/>
          <a:srcRect l="1963" t="28014" r="43525" b="28297"/>
          <a:stretch/>
        </p:blipFill>
        <p:spPr>
          <a:xfrm>
            <a:off x="0" y="598146"/>
            <a:ext cx="7162876" cy="84161"/>
          </a:xfrm>
          <a:prstGeom prst="rect">
            <a:avLst/>
          </a:prstGeom>
        </p:spPr>
      </p:pic>
    </p:spTree>
    <p:extLst>
      <p:ext uri="{BB962C8B-B14F-4D97-AF65-F5344CB8AC3E}">
        <p14:creationId xmlns:p14="http://schemas.microsoft.com/office/powerpoint/2010/main" val="3948053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C4B202AE-274A-466B-8A00-58C66E6D70CD}" type="slidenum">
              <a:rPr lang="en-US" smtClean="0"/>
              <a:t>1</a:t>
            </a:fld>
            <a:endParaRPr lang="en-US"/>
          </a:p>
        </p:txBody>
      </p:sp>
    </p:spTree>
    <p:extLst>
      <p:ext uri="{BB962C8B-B14F-4D97-AF65-F5344CB8AC3E}">
        <p14:creationId xmlns:p14="http://schemas.microsoft.com/office/powerpoint/2010/main" val="577025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F38C54-2A7C-4551-8F12-4C5DA81C4897}" type="slidenum">
              <a:rPr lang="cs-CZ" altLang="en-US"/>
              <a:pPr/>
              <a:t>65</a:t>
            </a:fld>
            <a:endParaRPr lang="cs-CZ" altLang="en-US"/>
          </a:p>
        </p:txBody>
      </p:sp>
      <p:sp>
        <p:nvSpPr>
          <p:cNvPr id="457730"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57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685154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7514F-DD22-4284-BD52-CB56AC8D955F}" type="slidenum">
              <a:rPr lang="cs-CZ" altLang="en-US"/>
              <a:pPr/>
              <a:t>66</a:t>
            </a:fld>
            <a:endParaRPr lang="cs-CZ" altLang="en-US"/>
          </a:p>
        </p:txBody>
      </p:sp>
      <p:sp>
        <p:nvSpPr>
          <p:cNvPr id="468994"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689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cs-CZ" altLang="en-US"/>
              <a:t>Nase práce vychází z klinických pozorování</a:t>
            </a:r>
          </a:p>
        </p:txBody>
      </p:sp>
    </p:spTree>
    <p:extLst>
      <p:ext uri="{BB962C8B-B14F-4D97-AF65-F5344CB8AC3E}">
        <p14:creationId xmlns:p14="http://schemas.microsoft.com/office/powerpoint/2010/main" val="169384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8C620B92-629D-4B1B-B916-4CB285F00CCD}" type="slidenum">
              <a:rPr lang="cs-CZ" altLang="en-US" sz="1200" b="0">
                <a:latin typeface="Arial" panose="020B0604020202020204" pitchFamily="34" charset="0"/>
              </a:rPr>
              <a:pPr/>
              <a:t>67</a:t>
            </a:fld>
            <a:endParaRPr lang="cs-CZ" altLang="en-US" sz="1200" b="0">
              <a:latin typeface="Arial" panose="020B0604020202020204"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01310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18C928AE-2915-4B0A-B592-E749FCA9FB6E}" type="slidenum">
              <a:rPr lang="cs-CZ" altLang="en-US" sz="1200" b="0">
                <a:latin typeface="Arial" panose="020B0604020202020204" pitchFamily="34" charset="0"/>
              </a:rPr>
              <a:pPr/>
              <a:t>69</a:t>
            </a:fld>
            <a:endParaRPr lang="cs-CZ" altLang="en-US" sz="1200" b="0">
              <a:latin typeface="Arial" panose="020B0604020202020204"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252113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C4B202AE-274A-466B-8A00-58C66E6D70CD}" type="slidenum">
              <a:rPr lang="en-US" smtClean="0"/>
              <a:t>72</a:t>
            </a:fld>
            <a:endParaRPr lang="en-US"/>
          </a:p>
        </p:txBody>
      </p:sp>
    </p:spTree>
    <p:extLst>
      <p:ext uri="{BB962C8B-B14F-4D97-AF65-F5344CB8AC3E}">
        <p14:creationId xmlns:p14="http://schemas.microsoft.com/office/powerpoint/2010/main" val="577025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C4B202AE-274A-466B-8A00-58C66E6D70CD}" type="slidenum">
              <a:rPr lang="en-US" smtClean="0"/>
              <a:t>85</a:t>
            </a:fld>
            <a:endParaRPr lang="en-US"/>
          </a:p>
        </p:txBody>
      </p:sp>
    </p:spTree>
    <p:extLst>
      <p:ext uri="{BB962C8B-B14F-4D97-AF65-F5344CB8AC3E}">
        <p14:creationId xmlns:p14="http://schemas.microsoft.com/office/powerpoint/2010/main" val="57702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9AA4FD48-34BC-42F5-A90F-B61E97B77F6B}" type="slidenum">
              <a:rPr lang="cs-CZ" altLang="en-US" sz="1200" b="0">
                <a:latin typeface="Arial" panose="020B0604020202020204" pitchFamily="34" charset="0"/>
              </a:rPr>
              <a:pPr/>
              <a:t>10</a:t>
            </a:fld>
            <a:endParaRPr lang="cs-CZ" altLang="en-US" sz="1200" b="0">
              <a:latin typeface="Arial" panose="020B0604020202020204" pitchFamily="34" charset="0"/>
            </a:endParaRPr>
          </a:p>
        </p:txBody>
      </p:sp>
      <p:sp>
        <p:nvSpPr>
          <p:cNvPr id="23555" name="Rectangle 1026"/>
          <p:cNvSpPr>
            <a:spLocks noGrp="1" noRot="1" noChangeAspect="1" noChangeArrowheads="1" noTextEdit="1"/>
          </p:cNvSpPr>
          <p:nvPr>
            <p:ph type="sldImg"/>
          </p:nvPr>
        </p:nvSpPr>
        <p:spPr>
          <a:solidFill>
            <a:srgbClr val="FFFFFF"/>
          </a:solidFill>
          <a:ln/>
        </p:spPr>
      </p:sp>
      <p:sp>
        <p:nvSpPr>
          <p:cNvPr id="23556" name="Rectangle 1027"/>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3867336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D4476338-79B0-471B-9098-E772835A5035}" type="slidenum">
              <a:rPr lang="cs-CZ" altLang="en-US" sz="1200" b="0">
                <a:latin typeface="Arial" panose="020B0604020202020204" pitchFamily="34" charset="0"/>
              </a:rPr>
              <a:pPr/>
              <a:t>42</a:t>
            </a:fld>
            <a:endParaRPr lang="cs-CZ" altLang="en-US" sz="1200" b="0">
              <a:latin typeface="Arial" panose="020B0604020202020204" pitchFamily="34"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r>
              <a:rPr lang="cs-CZ" altLang="en-US"/>
              <a:t>Nase práce vychází z klinických pozorování</a:t>
            </a:r>
          </a:p>
        </p:txBody>
      </p:sp>
    </p:spTree>
    <p:extLst>
      <p:ext uri="{BB962C8B-B14F-4D97-AF65-F5344CB8AC3E}">
        <p14:creationId xmlns:p14="http://schemas.microsoft.com/office/powerpoint/2010/main" val="3533785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D4476338-79B0-471B-9098-E772835A5035}" type="slidenum">
              <a:rPr lang="cs-CZ" altLang="en-US" sz="1200" b="0">
                <a:latin typeface="Arial" panose="020B0604020202020204" pitchFamily="34" charset="0"/>
              </a:rPr>
              <a:pPr/>
              <a:t>43</a:t>
            </a:fld>
            <a:endParaRPr lang="cs-CZ" altLang="en-US" sz="1200" b="0">
              <a:latin typeface="Arial" panose="020B0604020202020204" pitchFamily="34"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r>
              <a:rPr lang="cs-CZ" altLang="en-US"/>
              <a:t>Nase práce vychází z klinických pozorování</a:t>
            </a:r>
          </a:p>
        </p:txBody>
      </p:sp>
    </p:spTree>
    <p:extLst>
      <p:ext uri="{BB962C8B-B14F-4D97-AF65-F5344CB8AC3E}">
        <p14:creationId xmlns:p14="http://schemas.microsoft.com/office/powerpoint/2010/main" val="1097121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AE633361-6A6E-44BB-AF02-86D05E173D95}" type="slidenum">
              <a:rPr lang="cs-CZ" altLang="en-US" sz="1200" b="0">
                <a:latin typeface="Arial" panose="020B0604020202020204" pitchFamily="34" charset="0"/>
              </a:rPr>
              <a:pPr/>
              <a:t>58</a:t>
            </a:fld>
            <a:endParaRPr lang="cs-CZ" altLang="en-US" sz="1200" b="0">
              <a:latin typeface="Arial" panose="020B0604020202020204" pitchFamily="34" charset="0"/>
            </a:endParaRPr>
          </a:p>
        </p:txBody>
      </p:sp>
      <p:sp>
        <p:nvSpPr>
          <p:cNvPr id="70659" name="Rectangle 2"/>
          <p:cNvSpPr>
            <a:spLocks noGrp="1" noRot="1" noChangeAspect="1" noChangeArrowheads="1" noTextEdit="1"/>
          </p:cNvSpPr>
          <p:nvPr>
            <p:ph type="sldImg"/>
          </p:nvPr>
        </p:nvSpPr>
        <p:spPr>
          <a:xfrm>
            <a:off x="73025" y="776288"/>
            <a:ext cx="6659563" cy="3746500"/>
          </a:xfrm>
          <a:solidFill>
            <a:srgbClr val="FFFFFF"/>
          </a:solidFill>
          <a:ln/>
        </p:spPr>
      </p:sp>
      <p:sp>
        <p:nvSpPr>
          <p:cNvPr id="70660" name="Rectangle 3"/>
          <p:cNvSpPr>
            <a:spLocks noGrp="1" noChangeArrowheads="1"/>
          </p:cNvSpPr>
          <p:nvPr>
            <p:ph type="body" idx="1"/>
          </p:nvPr>
        </p:nvSpPr>
        <p:spPr>
          <a:xfrm>
            <a:off x="906357" y="4742727"/>
            <a:ext cx="4984962" cy="4413563"/>
          </a:xfrm>
          <a:solidFill>
            <a:srgbClr val="FFFFFF"/>
          </a:solidFill>
          <a:ln>
            <a:solidFill>
              <a:srgbClr val="000000"/>
            </a:solidFill>
            <a:miter lim="800000"/>
            <a:headEnd/>
            <a:tailEnd/>
          </a:ln>
        </p:spPr>
        <p:txBody>
          <a:bodyPr/>
          <a:lstStyle/>
          <a:p>
            <a:endParaRPr lang="de-DE" altLang="en-US"/>
          </a:p>
        </p:txBody>
      </p:sp>
    </p:spTree>
    <p:extLst>
      <p:ext uri="{BB962C8B-B14F-4D97-AF65-F5344CB8AC3E}">
        <p14:creationId xmlns:p14="http://schemas.microsoft.com/office/powerpoint/2010/main" val="2286917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E3BC5D7D-0CB7-4A09-A5F7-5BBB51A2057B}" type="slidenum">
              <a:rPr lang="cs-CZ" altLang="en-US" sz="1200" b="0">
                <a:latin typeface="Arial" panose="020B0604020202020204" pitchFamily="34" charset="0"/>
              </a:rPr>
              <a:pPr/>
              <a:t>60</a:t>
            </a:fld>
            <a:endParaRPr lang="cs-CZ" altLang="en-US" sz="1200" b="0">
              <a:latin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r>
              <a:rPr lang="cs-CZ" altLang="en-US"/>
              <a:t>Nase práce vychází z klinických pozorování</a:t>
            </a:r>
          </a:p>
        </p:txBody>
      </p:sp>
    </p:spTree>
    <p:extLst>
      <p:ext uri="{BB962C8B-B14F-4D97-AF65-F5344CB8AC3E}">
        <p14:creationId xmlns:p14="http://schemas.microsoft.com/office/powerpoint/2010/main" val="441890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3AB306BB-AF13-4F82-8696-A2A719BD4B03}" type="slidenum">
              <a:rPr lang="cs-CZ" altLang="en-US" sz="1200" b="0">
                <a:latin typeface="Arial" panose="020B0604020202020204" pitchFamily="34" charset="0"/>
              </a:rPr>
              <a:pPr/>
              <a:t>61</a:t>
            </a:fld>
            <a:endParaRPr lang="cs-CZ" altLang="en-US" sz="1200" b="0" dirty="0">
              <a:latin typeface="Arial" panose="020B0604020202020204" pitchFamily="34" charset="0"/>
            </a:endParaRPr>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2541169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F38C54-2A7C-4551-8F12-4C5DA81C4897}" type="slidenum">
              <a:rPr lang="cs-CZ" altLang="en-US"/>
              <a:pPr/>
              <a:t>62</a:t>
            </a:fld>
            <a:endParaRPr lang="cs-CZ" altLang="en-US"/>
          </a:p>
        </p:txBody>
      </p:sp>
      <p:sp>
        <p:nvSpPr>
          <p:cNvPr id="457730"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57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3166187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F38C54-2A7C-4551-8F12-4C5DA81C4897}" type="slidenum">
              <a:rPr lang="cs-CZ" altLang="en-US"/>
              <a:pPr/>
              <a:t>63</a:t>
            </a:fld>
            <a:endParaRPr lang="cs-CZ" altLang="en-US"/>
          </a:p>
        </p:txBody>
      </p:sp>
      <p:sp>
        <p:nvSpPr>
          <p:cNvPr id="457730"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57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2701155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585248-BA6B-496B-8C60-E2911EED848E}"/>
              </a:ext>
            </a:extLst>
          </p:cNvPr>
          <p:cNvSpPr>
            <a:spLocks noGrp="1"/>
          </p:cNvSpPr>
          <p:nvPr>
            <p:ph type="ctrTitle" hasCustomPrompt="1"/>
          </p:nvPr>
        </p:nvSpPr>
        <p:spPr>
          <a:xfrm>
            <a:off x="661385" y="1376859"/>
            <a:ext cx="11398929" cy="2133103"/>
          </a:xfrm>
        </p:spPr>
        <p:txBody>
          <a:bodyPr anchor="b">
            <a:normAutofit/>
          </a:bodyPr>
          <a:lstStyle>
            <a:lvl1pPr algn="l">
              <a:defRPr sz="5400"/>
            </a:lvl1pPr>
          </a:lstStyle>
          <a:p>
            <a:r>
              <a:rPr lang="cs-CZ" dirty="0"/>
              <a:t>Celý název prezentace</a:t>
            </a:r>
            <a:endParaRPr lang="en-US" dirty="0"/>
          </a:p>
        </p:txBody>
      </p:sp>
      <p:sp>
        <p:nvSpPr>
          <p:cNvPr id="3" name="Podnadpis 2">
            <a:extLst>
              <a:ext uri="{FF2B5EF4-FFF2-40B4-BE49-F238E27FC236}">
                <a16:creationId xmlns:a16="http://schemas.microsoft.com/office/drawing/2014/main" id="{6E5A09C1-51A2-4F07-B195-03A201AD6ED8}"/>
              </a:ext>
            </a:extLst>
          </p:cNvPr>
          <p:cNvSpPr>
            <a:spLocks noGrp="1"/>
          </p:cNvSpPr>
          <p:nvPr>
            <p:ph type="subTitle" idx="1" hasCustomPrompt="1"/>
          </p:nvPr>
        </p:nvSpPr>
        <p:spPr>
          <a:xfrm>
            <a:off x="661385" y="3602038"/>
            <a:ext cx="11398929" cy="1198562"/>
          </a:xfrm>
        </p:spPr>
        <p:txBody>
          <a:bodyPr>
            <a:normAutofit/>
          </a:bodyPr>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Podtitul prezentace</a:t>
            </a:r>
            <a:endParaRPr lang="en-US" dirty="0"/>
          </a:p>
        </p:txBody>
      </p:sp>
      <p:sp>
        <p:nvSpPr>
          <p:cNvPr id="4" name="Zástupný symbol pro datum 3">
            <a:extLst>
              <a:ext uri="{FF2B5EF4-FFF2-40B4-BE49-F238E27FC236}">
                <a16:creationId xmlns:a16="http://schemas.microsoft.com/office/drawing/2014/main" id="{8C4C219D-1244-4BAC-950C-FC681E200A5E}"/>
              </a:ext>
            </a:extLst>
          </p:cNvPr>
          <p:cNvSpPr>
            <a:spLocks noGrp="1"/>
          </p:cNvSpPr>
          <p:nvPr>
            <p:ph type="dt" sz="half" idx="10"/>
          </p:nvPr>
        </p:nvSpPr>
        <p:spPr/>
        <p:txBody>
          <a:bodyPr/>
          <a:lstStyle/>
          <a:p>
            <a:fld id="{7A7FCE5E-F877-4A74-8313-7BC40A8F6716}" type="datetimeFigureOut">
              <a:rPr lang="en-US" smtClean="0"/>
              <a:t>4/6/2022</a:t>
            </a:fld>
            <a:endParaRPr lang="en-US"/>
          </a:p>
        </p:txBody>
      </p:sp>
      <p:sp>
        <p:nvSpPr>
          <p:cNvPr id="5" name="Zástupný symbol pro zápatí 4">
            <a:extLst>
              <a:ext uri="{FF2B5EF4-FFF2-40B4-BE49-F238E27FC236}">
                <a16:creationId xmlns:a16="http://schemas.microsoft.com/office/drawing/2014/main" id="{DF5E80DF-30B9-412B-AAE9-38CAC007951D}"/>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D7AEC559-7D4C-4588-8B8D-BB6EDFBA8E82}"/>
              </a:ext>
            </a:extLst>
          </p:cNvPr>
          <p:cNvSpPr>
            <a:spLocks noGrp="1"/>
          </p:cNvSpPr>
          <p:nvPr>
            <p:ph type="sldNum" sz="quarter" idx="12"/>
          </p:nvPr>
        </p:nvSpPr>
        <p:spPr/>
        <p:txBody>
          <a:bodyPr/>
          <a:lstStyle/>
          <a:p>
            <a:fld id="{D315E7CB-98A3-41B4-A7A1-BBE7F55C7DDE}" type="slidenum">
              <a:rPr lang="en-US" smtClean="0"/>
              <a:t>‹#›</a:t>
            </a:fld>
            <a:endParaRPr lang="en-US"/>
          </a:p>
        </p:txBody>
      </p:sp>
      <p:pic>
        <p:nvPicPr>
          <p:cNvPr id="7" name="Obrázek 6">
            <a:extLst>
              <a:ext uri="{FF2B5EF4-FFF2-40B4-BE49-F238E27FC236}">
                <a16:creationId xmlns:a16="http://schemas.microsoft.com/office/drawing/2014/main" id="{2185F14F-1814-49AF-B55A-62E38286D760}"/>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a:xfrm>
            <a:off x="661309" y="312128"/>
            <a:ext cx="3678555" cy="700405"/>
          </a:xfrm>
          <a:prstGeom prst="rect">
            <a:avLst/>
          </a:prstGeom>
        </p:spPr>
      </p:pic>
      <p:pic>
        <p:nvPicPr>
          <p:cNvPr id="13" name="Obrázek 12">
            <a:extLst>
              <a:ext uri="{FF2B5EF4-FFF2-40B4-BE49-F238E27FC236}">
                <a16:creationId xmlns:a16="http://schemas.microsoft.com/office/drawing/2014/main" id="{BFE4AF0E-2D18-4208-96C2-CA705FF490E6}"/>
              </a:ext>
            </a:extLst>
          </p:cNvPr>
          <p:cNvPicPr>
            <a:picLocks noChangeAspect="1"/>
          </p:cNvPicPr>
          <p:nvPr userDrawn="1"/>
        </p:nvPicPr>
        <p:blipFill rotWithShape="1">
          <a:blip r:embed="rId3"/>
          <a:srcRect l="1963" t="28015" r="1922" b="31769"/>
          <a:stretch/>
        </p:blipFill>
        <p:spPr>
          <a:xfrm>
            <a:off x="0" y="1166746"/>
            <a:ext cx="12192000" cy="69216"/>
          </a:xfrm>
          <a:prstGeom prst="rect">
            <a:avLst/>
          </a:prstGeom>
        </p:spPr>
      </p:pic>
      <p:sp>
        <p:nvSpPr>
          <p:cNvPr id="15" name="Zástupný symbol pro text 14">
            <a:extLst>
              <a:ext uri="{FF2B5EF4-FFF2-40B4-BE49-F238E27FC236}">
                <a16:creationId xmlns:a16="http://schemas.microsoft.com/office/drawing/2014/main" id="{46EE66C4-B8E2-4570-9B4B-FB589FB2593B}"/>
              </a:ext>
            </a:extLst>
          </p:cNvPr>
          <p:cNvSpPr>
            <a:spLocks noGrp="1"/>
          </p:cNvSpPr>
          <p:nvPr>
            <p:ph type="body" sz="quarter" idx="13" hasCustomPrompt="1"/>
          </p:nvPr>
        </p:nvSpPr>
        <p:spPr>
          <a:xfrm>
            <a:off x="661309" y="4902200"/>
            <a:ext cx="11398929" cy="604838"/>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cs-CZ" dirty="0"/>
              <a:t>Jméno a příjmení</a:t>
            </a:r>
          </a:p>
        </p:txBody>
      </p:sp>
    </p:spTree>
    <p:extLst>
      <p:ext uri="{BB962C8B-B14F-4D97-AF65-F5344CB8AC3E}">
        <p14:creationId xmlns:p14="http://schemas.microsoft.com/office/powerpoint/2010/main" val="23595980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0A3500-3980-428A-B936-502538C866FC}"/>
              </a:ext>
            </a:extLst>
          </p:cNvPr>
          <p:cNvSpPr>
            <a:spLocks noGrp="1"/>
          </p:cNvSpPr>
          <p:nvPr>
            <p:ph type="title"/>
          </p:nvPr>
        </p:nvSpPr>
        <p:spPr/>
        <p:txBody>
          <a:bodyPr/>
          <a:lstStyle/>
          <a:p>
            <a:r>
              <a:rPr lang="cs-CZ"/>
              <a:t>Kliknutím lze upravit styl.</a:t>
            </a:r>
            <a:endParaRPr lang="en-US"/>
          </a:p>
        </p:txBody>
      </p:sp>
      <p:sp>
        <p:nvSpPr>
          <p:cNvPr id="3" name="Zástupný symbol pro obsah 2">
            <a:extLst>
              <a:ext uri="{FF2B5EF4-FFF2-40B4-BE49-F238E27FC236}">
                <a16:creationId xmlns:a16="http://schemas.microsoft.com/office/drawing/2014/main" id="{869C7D66-99B4-4F3A-ADE1-C25DF03D27E3}"/>
              </a:ext>
            </a:extLst>
          </p:cNvPr>
          <p:cNvSpPr>
            <a:spLocks noGrp="1"/>
          </p:cNvSpPr>
          <p:nvPr>
            <p:ph idx="1"/>
          </p:nvPr>
        </p:nvSpPr>
        <p:spPr>
          <a:xfrm>
            <a:off x="838200" y="1473693"/>
            <a:ext cx="10515600" cy="463858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57DD360F-6F81-4C1E-9BEF-6797DC0D2A60}"/>
              </a:ext>
            </a:extLst>
          </p:cNvPr>
          <p:cNvSpPr>
            <a:spLocks noGrp="1"/>
          </p:cNvSpPr>
          <p:nvPr>
            <p:ph type="dt" sz="half" idx="10"/>
          </p:nvPr>
        </p:nvSpPr>
        <p:spPr/>
        <p:txBody>
          <a:bodyPr/>
          <a:lstStyle/>
          <a:p>
            <a:fld id="{7A7FCE5E-F877-4A74-8313-7BC40A8F6716}" type="datetimeFigureOut">
              <a:rPr lang="en-US" smtClean="0"/>
              <a:t>4/6/2022</a:t>
            </a:fld>
            <a:endParaRPr lang="en-US"/>
          </a:p>
        </p:txBody>
      </p:sp>
      <p:sp>
        <p:nvSpPr>
          <p:cNvPr id="5" name="Zástupný symbol pro zápatí 4">
            <a:extLst>
              <a:ext uri="{FF2B5EF4-FFF2-40B4-BE49-F238E27FC236}">
                <a16:creationId xmlns:a16="http://schemas.microsoft.com/office/drawing/2014/main" id="{64253121-CC17-465C-92A7-2B9B54C3358F}"/>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CBD872FF-32E1-4D35-8612-0712819C9A1C}"/>
              </a:ext>
            </a:extLst>
          </p:cNvPr>
          <p:cNvSpPr>
            <a:spLocks noGrp="1"/>
          </p:cNvSpPr>
          <p:nvPr>
            <p:ph type="sldNum" sz="quarter" idx="12"/>
          </p:nvPr>
        </p:nvSpPr>
        <p:spPr/>
        <p:txBody>
          <a:bodyPr/>
          <a:lstStyle/>
          <a:p>
            <a:fld id="{D315E7CB-98A3-41B4-A7A1-BBE7F55C7DDE}" type="slidenum">
              <a:rPr lang="en-US" smtClean="0"/>
              <a:t>‹#›</a:t>
            </a:fld>
            <a:endParaRPr lang="en-US"/>
          </a:p>
        </p:txBody>
      </p:sp>
    </p:spTree>
    <p:extLst>
      <p:ext uri="{BB962C8B-B14F-4D97-AF65-F5344CB8AC3E}">
        <p14:creationId xmlns:p14="http://schemas.microsoft.com/office/powerpoint/2010/main" val="1578961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15" name="Obdélník 14">
            <a:extLst>
              <a:ext uri="{FF2B5EF4-FFF2-40B4-BE49-F238E27FC236}">
                <a16:creationId xmlns:a16="http://schemas.microsoft.com/office/drawing/2014/main" id="{ABA4BD8A-93AE-4925-B7F3-CF26E36DE3CF}"/>
              </a:ext>
            </a:extLst>
          </p:cNvPr>
          <p:cNvSpPr/>
          <p:nvPr userDrawn="1"/>
        </p:nvSpPr>
        <p:spPr>
          <a:xfrm>
            <a:off x="0" y="1430322"/>
            <a:ext cx="12222760" cy="5427677"/>
          </a:xfrm>
          <a:prstGeom prst="rect">
            <a:avLst/>
          </a:prstGeom>
          <a:blipFill dpi="0" rotWithShape="1">
            <a:blip r:embed="rId2">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64611C2-0554-4FE0-9CE9-B2FA7818B9FC}"/>
              </a:ext>
            </a:extLst>
          </p:cNvPr>
          <p:cNvSpPr>
            <a:spLocks noGrp="1"/>
          </p:cNvSpPr>
          <p:nvPr>
            <p:ph type="title"/>
          </p:nvPr>
        </p:nvSpPr>
        <p:spPr>
          <a:xfrm>
            <a:off x="831850" y="1709738"/>
            <a:ext cx="10515600" cy="2852737"/>
          </a:xfrm>
        </p:spPr>
        <p:txBody>
          <a:bodyPr anchor="t"/>
          <a:lstStyle>
            <a:lvl1pPr>
              <a:defRPr sz="6000"/>
            </a:lvl1pPr>
          </a:lstStyle>
          <a:p>
            <a:r>
              <a:rPr lang="cs-CZ" dirty="0"/>
              <a:t>Kliknutím lze upravit styl.</a:t>
            </a:r>
            <a:endParaRPr lang="en-US" dirty="0"/>
          </a:p>
        </p:txBody>
      </p:sp>
      <p:sp>
        <p:nvSpPr>
          <p:cNvPr id="3" name="Zástupný symbol pro text 2">
            <a:extLst>
              <a:ext uri="{FF2B5EF4-FFF2-40B4-BE49-F238E27FC236}">
                <a16:creationId xmlns:a16="http://schemas.microsoft.com/office/drawing/2014/main" id="{AE220F52-7CB5-41D7-899A-CED68FF8CB22}"/>
              </a:ext>
            </a:extLst>
          </p:cNvPr>
          <p:cNvSpPr>
            <a:spLocks noGrp="1"/>
          </p:cNvSpPr>
          <p:nvPr>
            <p:ph type="body" idx="1"/>
          </p:nvPr>
        </p:nvSpPr>
        <p:spPr>
          <a:xfrm>
            <a:off x="831850" y="4611949"/>
            <a:ext cx="10515600" cy="1477701"/>
          </a:xfrm>
        </p:spPr>
        <p:txBody>
          <a:bodyPr>
            <a:normAutofit/>
          </a:bodyPr>
          <a:lstStyle>
            <a:lvl1pPr marL="0" indent="0">
              <a:buNone/>
              <a:defRPr sz="32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dirty="0"/>
              <a:t>Upravte styly předlohy textu.</a:t>
            </a:r>
          </a:p>
        </p:txBody>
      </p:sp>
      <p:sp>
        <p:nvSpPr>
          <p:cNvPr id="4" name="Zástupný symbol pro datum 3">
            <a:extLst>
              <a:ext uri="{FF2B5EF4-FFF2-40B4-BE49-F238E27FC236}">
                <a16:creationId xmlns:a16="http://schemas.microsoft.com/office/drawing/2014/main" id="{557357AC-0FA7-42AB-BC23-50D3390AEFF5}"/>
              </a:ext>
            </a:extLst>
          </p:cNvPr>
          <p:cNvSpPr>
            <a:spLocks noGrp="1"/>
          </p:cNvSpPr>
          <p:nvPr>
            <p:ph type="dt" sz="half" idx="10"/>
          </p:nvPr>
        </p:nvSpPr>
        <p:spPr/>
        <p:txBody>
          <a:bodyPr/>
          <a:lstStyle/>
          <a:p>
            <a:fld id="{7A7FCE5E-F877-4A74-8313-7BC40A8F6716}" type="datetimeFigureOut">
              <a:rPr lang="en-US" smtClean="0"/>
              <a:t>4/6/2022</a:t>
            </a:fld>
            <a:endParaRPr lang="en-US"/>
          </a:p>
        </p:txBody>
      </p:sp>
      <p:sp>
        <p:nvSpPr>
          <p:cNvPr id="5" name="Zástupný symbol pro zápatí 4">
            <a:extLst>
              <a:ext uri="{FF2B5EF4-FFF2-40B4-BE49-F238E27FC236}">
                <a16:creationId xmlns:a16="http://schemas.microsoft.com/office/drawing/2014/main" id="{2564FC18-3361-49F7-AF22-834E83B1E2C2}"/>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21949BD1-A122-47AB-8BB1-B4F06F8497B9}"/>
              </a:ext>
            </a:extLst>
          </p:cNvPr>
          <p:cNvSpPr>
            <a:spLocks noGrp="1"/>
          </p:cNvSpPr>
          <p:nvPr>
            <p:ph type="sldNum" sz="quarter" idx="12"/>
          </p:nvPr>
        </p:nvSpPr>
        <p:spPr/>
        <p:txBody>
          <a:bodyPr/>
          <a:lstStyle/>
          <a:p>
            <a:fld id="{D315E7CB-98A3-41B4-A7A1-BBE7F55C7DDE}" type="slidenum">
              <a:rPr lang="en-US" smtClean="0"/>
              <a:t>‹#›</a:t>
            </a:fld>
            <a:endParaRPr lang="en-US"/>
          </a:p>
        </p:txBody>
      </p:sp>
      <p:pic>
        <p:nvPicPr>
          <p:cNvPr id="16" name="Obrázek 15">
            <a:extLst>
              <a:ext uri="{FF2B5EF4-FFF2-40B4-BE49-F238E27FC236}">
                <a16:creationId xmlns:a16="http://schemas.microsoft.com/office/drawing/2014/main" id="{2A2C73E1-AC15-4683-B053-9A3E7AC29664}"/>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a:xfrm>
            <a:off x="661385" y="338760"/>
            <a:ext cx="3678555" cy="700405"/>
          </a:xfrm>
          <a:prstGeom prst="rect">
            <a:avLst/>
          </a:prstGeom>
        </p:spPr>
      </p:pic>
    </p:spTree>
    <p:extLst>
      <p:ext uri="{BB962C8B-B14F-4D97-AF65-F5344CB8AC3E}">
        <p14:creationId xmlns:p14="http://schemas.microsoft.com/office/powerpoint/2010/main" val="32632868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218A92-D015-4EA6-919C-7B8E912E4297}"/>
              </a:ext>
            </a:extLst>
          </p:cNvPr>
          <p:cNvSpPr>
            <a:spLocks noGrp="1"/>
          </p:cNvSpPr>
          <p:nvPr>
            <p:ph type="title"/>
          </p:nvPr>
        </p:nvSpPr>
        <p:spPr/>
        <p:txBody>
          <a:bodyPr/>
          <a:lstStyle/>
          <a:p>
            <a:r>
              <a:rPr lang="cs-CZ"/>
              <a:t>Kliknutím lze upravit styl.</a:t>
            </a:r>
            <a:endParaRPr lang="en-US"/>
          </a:p>
        </p:txBody>
      </p:sp>
      <p:sp>
        <p:nvSpPr>
          <p:cNvPr id="3" name="Zástupný symbol pro obsah 2">
            <a:extLst>
              <a:ext uri="{FF2B5EF4-FFF2-40B4-BE49-F238E27FC236}">
                <a16:creationId xmlns:a16="http://schemas.microsoft.com/office/drawing/2014/main" id="{94189A0A-00F9-4759-99A2-AE54D59262F5}"/>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a:extLst>
              <a:ext uri="{FF2B5EF4-FFF2-40B4-BE49-F238E27FC236}">
                <a16:creationId xmlns:a16="http://schemas.microsoft.com/office/drawing/2014/main" id="{E25B382E-64C1-449E-B17A-1607E6467EB4}"/>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a:extLst>
              <a:ext uri="{FF2B5EF4-FFF2-40B4-BE49-F238E27FC236}">
                <a16:creationId xmlns:a16="http://schemas.microsoft.com/office/drawing/2014/main" id="{492A9DF6-E962-401D-822D-C6549C86C421}"/>
              </a:ext>
            </a:extLst>
          </p:cNvPr>
          <p:cNvSpPr>
            <a:spLocks noGrp="1"/>
          </p:cNvSpPr>
          <p:nvPr>
            <p:ph type="dt" sz="half" idx="10"/>
          </p:nvPr>
        </p:nvSpPr>
        <p:spPr/>
        <p:txBody>
          <a:bodyPr/>
          <a:lstStyle/>
          <a:p>
            <a:fld id="{7A7FCE5E-F877-4A74-8313-7BC40A8F6716}" type="datetimeFigureOut">
              <a:rPr lang="en-US" smtClean="0"/>
              <a:t>4/6/2022</a:t>
            </a:fld>
            <a:endParaRPr lang="en-US"/>
          </a:p>
        </p:txBody>
      </p:sp>
      <p:sp>
        <p:nvSpPr>
          <p:cNvPr id="6" name="Zástupný symbol pro zápatí 5">
            <a:extLst>
              <a:ext uri="{FF2B5EF4-FFF2-40B4-BE49-F238E27FC236}">
                <a16:creationId xmlns:a16="http://schemas.microsoft.com/office/drawing/2014/main" id="{B1E818E7-D4E4-4EA5-83B1-9AE32AB4DA10}"/>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10ABDD86-A3AE-48DF-91D4-19EC3AFB84E9}"/>
              </a:ext>
            </a:extLst>
          </p:cNvPr>
          <p:cNvSpPr>
            <a:spLocks noGrp="1"/>
          </p:cNvSpPr>
          <p:nvPr>
            <p:ph type="sldNum" sz="quarter" idx="12"/>
          </p:nvPr>
        </p:nvSpPr>
        <p:spPr/>
        <p:txBody>
          <a:bodyPr/>
          <a:lstStyle/>
          <a:p>
            <a:fld id="{D315E7CB-98A3-41B4-A7A1-BBE7F55C7DDE}" type="slidenum">
              <a:rPr lang="en-US" smtClean="0"/>
              <a:t>‹#›</a:t>
            </a:fld>
            <a:endParaRPr lang="en-US"/>
          </a:p>
        </p:txBody>
      </p:sp>
    </p:spTree>
    <p:extLst>
      <p:ext uri="{BB962C8B-B14F-4D97-AF65-F5344CB8AC3E}">
        <p14:creationId xmlns:p14="http://schemas.microsoft.com/office/powerpoint/2010/main" val="2764736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096594-ACB9-478E-98AE-A5D58D55C2CF}"/>
              </a:ext>
            </a:extLst>
          </p:cNvPr>
          <p:cNvSpPr>
            <a:spLocks noGrp="1"/>
          </p:cNvSpPr>
          <p:nvPr>
            <p:ph type="title"/>
          </p:nvPr>
        </p:nvSpPr>
        <p:spPr>
          <a:xfrm>
            <a:off x="838200" y="351809"/>
            <a:ext cx="10517188" cy="925200"/>
          </a:xfrm>
        </p:spPr>
        <p:txBody>
          <a:bodyPr/>
          <a:lstStyle/>
          <a:p>
            <a:r>
              <a:rPr lang="cs-CZ"/>
              <a:t>Kliknutím lze upravit styl.</a:t>
            </a:r>
            <a:endParaRPr lang="en-US"/>
          </a:p>
        </p:txBody>
      </p:sp>
      <p:sp>
        <p:nvSpPr>
          <p:cNvPr id="3" name="Zástupný symbol pro text 2">
            <a:extLst>
              <a:ext uri="{FF2B5EF4-FFF2-40B4-BE49-F238E27FC236}">
                <a16:creationId xmlns:a16="http://schemas.microsoft.com/office/drawing/2014/main" id="{A1ED7431-3D77-4559-8C0C-6D182EDEDA8A}"/>
              </a:ext>
            </a:extLst>
          </p:cNvPr>
          <p:cNvSpPr>
            <a:spLocks noGrp="1"/>
          </p:cNvSpPr>
          <p:nvPr>
            <p:ph type="body" idx="1"/>
          </p:nvPr>
        </p:nvSpPr>
        <p:spPr>
          <a:xfrm>
            <a:off x="839788" y="146365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EEE24E73-80FC-4A6F-B062-D7EA3F38132F}"/>
              </a:ext>
            </a:extLst>
          </p:cNvPr>
          <p:cNvSpPr>
            <a:spLocks noGrp="1"/>
          </p:cNvSpPr>
          <p:nvPr>
            <p:ph sz="half" idx="2"/>
          </p:nvPr>
        </p:nvSpPr>
        <p:spPr>
          <a:xfrm>
            <a:off x="839788" y="2388093"/>
            <a:ext cx="5157787" cy="380157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a:extLst>
              <a:ext uri="{FF2B5EF4-FFF2-40B4-BE49-F238E27FC236}">
                <a16:creationId xmlns:a16="http://schemas.microsoft.com/office/drawing/2014/main" id="{DEE5F621-2F08-4512-AD12-6385B627A711}"/>
              </a:ext>
            </a:extLst>
          </p:cNvPr>
          <p:cNvSpPr>
            <a:spLocks noGrp="1"/>
          </p:cNvSpPr>
          <p:nvPr>
            <p:ph type="body" sz="quarter" idx="3"/>
          </p:nvPr>
        </p:nvSpPr>
        <p:spPr>
          <a:xfrm>
            <a:off x="6172200" y="146365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9FF3F364-1DE1-4FF5-903E-69FA94D3ADCB}"/>
              </a:ext>
            </a:extLst>
          </p:cNvPr>
          <p:cNvSpPr>
            <a:spLocks noGrp="1"/>
          </p:cNvSpPr>
          <p:nvPr>
            <p:ph sz="quarter" idx="4"/>
          </p:nvPr>
        </p:nvSpPr>
        <p:spPr>
          <a:xfrm>
            <a:off x="6172200" y="2388093"/>
            <a:ext cx="5183188" cy="380157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datum 6">
            <a:extLst>
              <a:ext uri="{FF2B5EF4-FFF2-40B4-BE49-F238E27FC236}">
                <a16:creationId xmlns:a16="http://schemas.microsoft.com/office/drawing/2014/main" id="{F65341F6-04D1-46BC-99B0-C8848B27BE4B}"/>
              </a:ext>
            </a:extLst>
          </p:cNvPr>
          <p:cNvSpPr>
            <a:spLocks noGrp="1"/>
          </p:cNvSpPr>
          <p:nvPr>
            <p:ph type="dt" sz="half" idx="10"/>
          </p:nvPr>
        </p:nvSpPr>
        <p:spPr/>
        <p:txBody>
          <a:bodyPr/>
          <a:lstStyle/>
          <a:p>
            <a:fld id="{7A7FCE5E-F877-4A74-8313-7BC40A8F6716}" type="datetimeFigureOut">
              <a:rPr lang="en-US" smtClean="0"/>
              <a:t>4/6/2022</a:t>
            </a:fld>
            <a:endParaRPr lang="en-US"/>
          </a:p>
        </p:txBody>
      </p:sp>
      <p:sp>
        <p:nvSpPr>
          <p:cNvPr id="8" name="Zástupný symbol pro zápatí 7">
            <a:extLst>
              <a:ext uri="{FF2B5EF4-FFF2-40B4-BE49-F238E27FC236}">
                <a16:creationId xmlns:a16="http://schemas.microsoft.com/office/drawing/2014/main" id="{30F3C4D3-DF29-40E0-B29F-19C0C217F1CD}"/>
              </a:ext>
            </a:extLst>
          </p:cNvPr>
          <p:cNvSpPr>
            <a:spLocks noGrp="1"/>
          </p:cNvSpPr>
          <p:nvPr>
            <p:ph type="ftr" sz="quarter" idx="11"/>
          </p:nvPr>
        </p:nvSpPr>
        <p:spPr/>
        <p:txBody>
          <a:bodyPr/>
          <a:lstStyle/>
          <a:p>
            <a:endParaRPr lang="en-US"/>
          </a:p>
        </p:txBody>
      </p:sp>
      <p:sp>
        <p:nvSpPr>
          <p:cNvPr id="9" name="Zástupný symbol pro číslo snímku 8">
            <a:extLst>
              <a:ext uri="{FF2B5EF4-FFF2-40B4-BE49-F238E27FC236}">
                <a16:creationId xmlns:a16="http://schemas.microsoft.com/office/drawing/2014/main" id="{2E18D655-6CD9-4A12-A90C-E89922E3FB3F}"/>
              </a:ext>
            </a:extLst>
          </p:cNvPr>
          <p:cNvSpPr>
            <a:spLocks noGrp="1"/>
          </p:cNvSpPr>
          <p:nvPr>
            <p:ph type="sldNum" sz="quarter" idx="12"/>
          </p:nvPr>
        </p:nvSpPr>
        <p:spPr/>
        <p:txBody>
          <a:bodyPr/>
          <a:lstStyle/>
          <a:p>
            <a:fld id="{D315E7CB-98A3-41B4-A7A1-BBE7F55C7DDE}" type="slidenum">
              <a:rPr lang="en-US" smtClean="0"/>
              <a:t>‹#›</a:t>
            </a:fld>
            <a:endParaRPr lang="en-US"/>
          </a:p>
        </p:txBody>
      </p:sp>
    </p:spTree>
    <p:extLst>
      <p:ext uri="{BB962C8B-B14F-4D97-AF65-F5344CB8AC3E}">
        <p14:creationId xmlns:p14="http://schemas.microsoft.com/office/powerpoint/2010/main" val="2306552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890ABE-12BF-446E-BDA7-54521CB1AEBB}"/>
              </a:ext>
            </a:extLst>
          </p:cNvPr>
          <p:cNvSpPr>
            <a:spLocks noGrp="1"/>
          </p:cNvSpPr>
          <p:nvPr>
            <p:ph type="title"/>
          </p:nvPr>
        </p:nvSpPr>
        <p:spPr/>
        <p:txBody>
          <a:bodyPr/>
          <a:lstStyle/>
          <a:p>
            <a:r>
              <a:rPr lang="cs-CZ"/>
              <a:t>Kliknutím lze upravit styl.</a:t>
            </a:r>
            <a:endParaRPr lang="en-US"/>
          </a:p>
        </p:txBody>
      </p:sp>
      <p:sp>
        <p:nvSpPr>
          <p:cNvPr id="3" name="Zástupný symbol pro datum 2">
            <a:extLst>
              <a:ext uri="{FF2B5EF4-FFF2-40B4-BE49-F238E27FC236}">
                <a16:creationId xmlns:a16="http://schemas.microsoft.com/office/drawing/2014/main" id="{76410B41-50D1-4CBC-B635-B4190D7B8B97}"/>
              </a:ext>
            </a:extLst>
          </p:cNvPr>
          <p:cNvSpPr>
            <a:spLocks noGrp="1"/>
          </p:cNvSpPr>
          <p:nvPr>
            <p:ph type="dt" sz="half" idx="10"/>
          </p:nvPr>
        </p:nvSpPr>
        <p:spPr/>
        <p:txBody>
          <a:bodyPr/>
          <a:lstStyle/>
          <a:p>
            <a:fld id="{7A7FCE5E-F877-4A74-8313-7BC40A8F6716}" type="datetimeFigureOut">
              <a:rPr lang="en-US" smtClean="0"/>
              <a:t>4/6/2022</a:t>
            </a:fld>
            <a:endParaRPr lang="en-US"/>
          </a:p>
        </p:txBody>
      </p:sp>
      <p:sp>
        <p:nvSpPr>
          <p:cNvPr id="4" name="Zástupný symbol pro zápatí 3">
            <a:extLst>
              <a:ext uri="{FF2B5EF4-FFF2-40B4-BE49-F238E27FC236}">
                <a16:creationId xmlns:a16="http://schemas.microsoft.com/office/drawing/2014/main" id="{31BDFD0B-DC84-48FB-A798-251842893878}"/>
              </a:ext>
            </a:extLst>
          </p:cNvPr>
          <p:cNvSpPr>
            <a:spLocks noGrp="1"/>
          </p:cNvSpPr>
          <p:nvPr>
            <p:ph type="ftr" sz="quarter" idx="11"/>
          </p:nvPr>
        </p:nvSpPr>
        <p:spPr/>
        <p:txBody>
          <a:bodyPr/>
          <a:lstStyle/>
          <a:p>
            <a:endParaRPr lang="en-US"/>
          </a:p>
        </p:txBody>
      </p:sp>
      <p:sp>
        <p:nvSpPr>
          <p:cNvPr id="5" name="Zástupný symbol pro číslo snímku 4">
            <a:extLst>
              <a:ext uri="{FF2B5EF4-FFF2-40B4-BE49-F238E27FC236}">
                <a16:creationId xmlns:a16="http://schemas.microsoft.com/office/drawing/2014/main" id="{8A0F61DC-FFFA-4B5A-BAD0-5D9395FF702B}"/>
              </a:ext>
            </a:extLst>
          </p:cNvPr>
          <p:cNvSpPr>
            <a:spLocks noGrp="1"/>
          </p:cNvSpPr>
          <p:nvPr>
            <p:ph type="sldNum" sz="quarter" idx="12"/>
          </p:nvPr>
        </p:nvSpPr>
        <p:spPr/>
        <p:txBody>
          <a:bodyPr/>
          <a:lstStyle/>
          <a:p>
            <a:fld id="{D315E7CB-98A3-41B4-A7A1-BBE7F55C7DDE}" type="slidenum">
              <a:rPr lang="en-US" smtClean="0"/>
              <a:t>‹#›</a:t>
            </a:fld>
            <a:endParaRPr lang="en-US"/>
          </a:p>
        </p:txBody>
      </p:sp>
    </p:spTree>
    <p:extLst>
      <p:ext uri="{BB962C8B-B14F-4D97-AF65-F5344CB8AC3E}">
        <p14:creationId xmlns:p14="http://schemas.microsoft.com/office/powerpoint/2010/main" val="2657030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7B61BDE8-7501-41DC-AEEE-C7603C57C61A}"/>
              </a:ext>
            </a:extLst>
          </p:cNvPr>
          <p:cNvSpPr>
            <a:spLocks noGrp="1"/>
          </p:cNvSpPr>
          <p:nvPr>
            <p:ph type="dt" sz="half" idx="10"/>
          </p:nvPr>
        </p:nvSpPr>
        <p:spPr/>
        <p:txBody>
          <a:bodyPr/>
          <a:lstStyle/>
          <a:p>
            <a:fld id="{7A7FCE5E-F877-4A74-8313-7BC40A8F6716}" type="datetimeFigureOut">
              <a:rPr lang="en-US" smtClean="0"/>
              <a:t>4/6/2022</a:t>
            </a:fld>
            <a:endParaRPr lang="en-US"/>
          </a:p>
        </p:txBody>
      </p:sp>
      <p:sp>
        <p:nvSpPr>
          <p:cNvPr id="3" name="Zástupný symbol pro zápatí 2">
            <a:extLst>
              <a:ext uri="{FF2B5EF4-FFF2-40B4-BE49-F238E27FC236}">
                <a16:creationId xmlns:a16="http://schemas.microsoft.com/office/drawing/2014/main" id="{7A3E2126-25EE-4D34-BFF8-27892EE81F89}"/>
              </a:ext>
            </a:extLst>
          </p:cNvPr>
          <p:cNvSpPr>
            <a:spLocks noGrp="1"/>
          </p:cNvSpPr>
          <p:nvPr>
            <p:ph type="ftr" sz="quarter" idx="11"/>
          </p:nvPr>
        </p:nvSpPr>
        <p:spPr/>
        <p:txBody>
          <a:bodyPr/>
          <a:lstStyle/>
          <a:p>
            <a:endParaRPr lang="en-US"/>
          </a:p>
        </p:txBody>
      </p:sp>
      <p:sp>
        <p:nvSpPr>
          <p:cNvPr id="4" name="Zástupný symbol pro číslo snímku 3">
            <a:extLst>
              <a:ext uri="{FF2B5EF4-FFF2-40B4-BE49-F238E27FC236}">
                <a16:creationId xmlns:a16="http://schemas.microsoft.com/office/drawing/2014/main" id="{192CDB7A-2F9A-4455-BAED-CA499A8E2327}"/>
              </a:ext>
            </a:extLst>
          </p:cNvPr>
          <p:cNvSpPr>
            <a:spLocks noGrp="1"/>
          </p:cNvSpPr>
          <p:nvPr>
            <p:ph type="sldNum" sz="quarter" idx="12"/>
          </p:nvPr>
        </p:nvSpPr>
        <p:spPr/>
        <p:txBody>
          <a:bodyPr/>
          <a:lstStyle/>
          <a:p>
            <a:fld id="{D315E7CB-98A3-41B4-A7A1-BBE7F55C7DDE}" type="slidenum">
              <a:rPr lang="en-US" smtClean="0"/>
              <a:t>‹#›</a:t>
            </a:fld>
            <a:endParaRPr lang="en-US"/>
          </a:p>
        </p:txBody>
      </p:sp>
      <p:pic>
        <p:nvPicPr>
          <p:cNvPr id="5" name="Obrázek 7">
            <a:extLst>
              <a:ext uri="{FF2B5EF4-FFF2-40B4-BE49-F238E27FC236}">
                <a16:creationId xmlns:a16="http://schemas.microsoft.com/office/drawing/2014/main" id="{8B545F15-BD82-4B33-9998-ABC60645C3B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236355" y="6216913"/>
            <a:ext cx="2764702" cy="526405"/>
          </a:xfrm>
          <a:prstGeom prst="rect">
            <a:avLst/>
          </a:prstGeom>
        </p:spPr>
      </p:pic>
    </p:spTree>
    <p:extLst>
      <p:ext uri="{BB962C8B-B14F-4D97-AF65-F5344CB8AC3E}">
        <p14:creationId xmlns:p14="http://schemas.microsoft.com/office/powerpoint/2010/main" val="32987720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8BC672B-F6A3-4F50-B00C-711EA5B75D30}"/>
              </a:ext>
            </a:extLst>
          </p:cNvPr>
          <p:cNvSpPr>
            <a:spLocks noGrp="1"/>
          </p:cNvSpPr>
          <p:nvPr>
            <p:ph type="title"/>
          </p:nvPr>
        </p:nvSpPr>
        <p:spPr>
          <a:xfrm>
            <a:off x="838200" y="338492"/>
            <a:ext cx="10515600" cy="926576"/>
          </a:xfrm>
          <a:prstGeom prst="rect">
            <a:avLst/>
          </a:prstGeom>
        </p:spPr>
        <p:txBody>
          <a:bodyPr vert="horz" lIns="91440" tIns="45720" rIns="91440" bIns="45720" rtlCol="0" anchor="ctr">
            <a:normAutofit/>
          </a:bodyPr>
          <a:lstStyle/>
          <a:p>
            <a:r>
              <a:rPr lang="cs-CZ" dirty="0"/>
              <a:t>Kliknutím lze upravit styl.</a:t>
            </a:r>
            <a:endParaRPr lang="en-US" dirty="0"/>
          </a:p>
        </p:txBody>
      </p:sp>
      <p:sp>
        <p:nvSpPr>
          <p:cNvPr id="3" name="Zástupný symbol pro text 2">
            <a:extLst>
              <a:ext uri="{FF2B5EF4-FFF2-40B4-BE49-F238E27FC236}">
                <a16:creationId xmlns:a16="http://schemas.microsoft.com/office/drawing/2014/main" id="{0CF03AD0-B722-49B1-A7C3-6FACF39F9CF7}"/>
              </a:ext>
            </a:extLst>
          </p:cNvPr>
          <p:cNvSpPr>
            <a:spLocks noGrp="1"/>
          </p:cNvSpPr>
          <p:nvPr>
            <p:ph type="body" idx="1"/>
          </p:nvPr>
        </p:nvSpPr>
        <p:spPr>
          <a:xfrm>
            <a:off x="838200" y="1473693"/>
            <a:ext cx="10515600" cy="4716586"/>
          </a:xfrm>
          <a:prstGeom prst="rect">
            <a:avLst/>
          </a:prstGeom>
        </p:spPr>
        <p:txBody>
          <a:bodyPr vert="horz" lIns="91440" tIns="45720" rIns="91440" bIns="4572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Zástupný symbol pro datum 3">
            <a:extLst>
              <a:ext uri="{FF2B5EF4-FFF2-40B4-BE49-F238E27FC236}">
                <a16:creationId xmlns:a16="http://schemas.microsoft.com/office/drawing/2014/main" id="{0EA169E6-B23F-4815-A12A-95D18B5E3966}"/>
              </a:ext>
            </a:extLst>
          </p:cNvPr>
          <p:cNvSpPr>
            <a:spLocks noGrp="1"/>
          </p:cNvSpPr>
          <p:nvPr>
            <p:ph type="dt" sz="half" idx="2"/>
          </p:nvPr>
        </p:nvSpPr>
        <p:spPr>
          <a:xfrm>
            <a:off x="838200" y="6336945"/>
            <a:ext cx="137234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FCE5E-F877-4A74-8313-7BC40A8F6716}" type="datetimeFigureOut">
              <a:rPr lang="en-US" smtClean="0"/>
              <a:t>4/6/2022</a:t>
            </a:fld>
            <a:endParaRPr lang="en-US" dirty="0"/>
          </a:p>
        </p:txBody>
      </p:sp>
      <p:sp>
        <p:nvSpPr>
          <p:cNvPr id="5" name="Zástupný symbol pro zápatí 4">
            <a:extLst>
              <a:ext uri="{FF2B5EF4-FFF2-40B4-BE49-F238E27FC236}">
                <a16:creationId xmlns:a16="http://schemas.microsoft.com/office/drawing/2014/main" id="{E0B9D027-6C9F-4206-8832-3CF3A5516A2B}"/>
              </a:ext>
            </a:extLst>
          </p:cNvPr>
          <p:cNvSpPr>
            <a:spLocks noGrp="1"/>
          </p:cNvSpPr>
          <p:nvPr>
            <p:ph type="ftr" sz="quarter" idx="3"/>
          </p:nvPr>
        </p:nvSpPr>
        <p:spPr>
          <a:xfrm>
            <a:off x="2414723" y="6336945"/>
            <a:ext cx="58096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Zástupný symbol pro číslo snímku 5">
            <a:extLst>
              <a:ext uri="{FF2B5EF4-FFF2-40B4-BE49-F238E27FC236}">
                <a16:creationId xmlns:a16="http://schemas.microsoft.com/office/drawing/2014/main" id="{4E5E406B-1B43-433E-873D-81F19E0A0643}"/>
              </a:ext>
            </a:extLst>
          </p:cNvPr>
          <p:cNvSpPr>
            <a:spLocks noGrp="1"/>
          </p:cNvSpPr>
          <p:nvPr>
            <p:ph type="sldNum" sz="quarter" idx="4"/>
          </p:nvPr>
        </p:nvSpPr>
        <p:spPr>
          <a:xfrm>
            <a:off x="8428601" y="6336945"/>
            <a:ext cx="6088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5E7CB-98A3-41B4-A7A1-BBE7F55C7DDE}" type="slidenum">
              <a:rPr lang="en-US" smtClean="0"/>
              <a:t>‹#›</a:t>
            </a:fld>
            <a:endParaRPr lang="en-US"/>
          </a:p>
        </p:txBody>
      </p:sp>
      <p:pic>
        <p:nvPicPr>
          <p:cNvPr id="8" name="Obrázek 7">
            <a:extLst>
              <a:ext uri="{FF2B5EF4-FFF2-40B4-BE49-F238E27FC236}">
                <a16:creationId xmlns:a16="http://schemas.microsoft.com/office/drawing/2014/main" id="{8B545F15-BD82-4B33-9998-ABC60645C3B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9236355" y="6216913"/>
            <a:ext cx="2764702" cy="526405"/>
          </a:xfrm>
          <a:prstGeom prst="rect">
            <a:avLst/>
          </a:prstGeom>
        </p:spPr>
      </p:pic>
    </p:spTree>
    <p:extLst>
      <p:ext uri="{BB962C8B-B14F-4D97-AF65-F5344CB8AC3E}">
        <p14:creationId xmlns:p14="http://schemas.microsoft.com/office/powerpoint/2010/main" val="544761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3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47.wmf"/><Relationship Id="rId18" Type="http://schemas.openxmlformats.org/officeDocument/2006/relationships/image" Target="../media/image49.wmf"/><Relationship Id="rId3" Type="http://schemas.openxmlformats.org/officeDocument/2006/relationships/notesSlide" Target="../notesSlides/notesSlide5.xml"/><Relationship Id="rId7" Type="http://schemas.openxmlformats.org/officeDocument/2006/relationships/image" Target="../media/image44.wmf"/><Relationship Id="rId12" Type="http://schemas.openxmlformats.org/officeDocument/2006/relationships/oleObject" Target="../embeddings/oleObject6.bin"/><Relationship Id="rId17"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48.wmf"/><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46.png"/><Relationship Id="rId5" Type="http://schemas.openxmlformats.org/officeDocument/2006/relationships/image" Target="../media/image43.wmf"/><Relationship Id="rId15" Type="http://schemas.openxmlformats.org/officeDocument/2006/relationships/oleObject" Target="../embeddings/oleObject7.bin"/><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45.wmf"/><Relationship Id="rId1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57.png"/><Relationship Id="rId4" Type="http://schemas.openxmlformats.org/officeDocument/2006/relationships/oleObject" Target="../embeddings/oleObject10.bin"/></Relationships>
</file>

<file path=ppt/slides/_rels/slide6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3E7116-5441-475C-9635-B72B933ED88E}"/>
              </a:ext>
            </a:extLst>
          </p:cNvPr>
          <p:cNvSpPr>
            <a:spLocks noGrp="1"/>
          </p:cNvSpPr>
          <p:nvPr>
            <p:ph type="ctrTitle"/>
          </p:nvPr>
        </p:nvSpPr>
        <p:spPr/>
        <p:txBody>
          <a:bodyPr/>
          <a:lstStyle/>
          <a:p>
            <a:r>
              <a:rPr lang="cs-CZ" dirty="0" smtClean="0"/>
              <a:t>Electroencephalography</a:t>
            </a:r>
            <a:r>
              <a:rPr lang="en-US" dirty="0" smtClean="0"/>
              <a:t> (EEG)</a:t>
            </a:r>
            <a:endParaRPr lang="en-US" dirty="0"/>
          </a:p>
        </p:txBody>
      </p:sp>
      <p:sp>
        <p:nvSpPr>
          <p:cNvPr id="4" name="Zástupný symbol pro text 3">
            <a:extLst>
              <a:ext uri="{FF2B5EF4-FFF2-40B4-BE49-F238E27FC236}">
                <a16:creationId xmlns:a16="http://schemas.microsoft.com/office/drawing/2014/main" id="{6D49333D-B614-4165-9048-8F2DEAA35176}"/>
              </a:ext>
            </a:extLst>
          </p:cNvPr>
          <p:cNvSpPr>
            <a:spLocks noGrp="1"/>
          </p:cNvSpPr>
          <p:nvPr>
            <p:ph type="body" sz="quarter" idx="13"/>
          </p:nvPr>
        </p:nvSpPr>
        <p:spPr>
          <a:xfrm>
            <a:off x="661309" y="4902199"/>
            <a:ext cx="11398929" cy="1621264"/>
          </a:xfrm>
        </p:spPr>
        <p:txBody>
          <a:bodyPr>
            <a:normAutofit/>
          </a:bodyPr>
          <a:lstStyle/>
          <a:p>
            <a:r>
              <a:rPr lang="cs-CZ" dirty="0" smtClean="0"/>
              <a:t>Jan Kudláček</a:t>
            </a:r>
            <a:endParaRPr lang="en-US" dirty="0" smtClean="0"/>
          </a:p>
          <a:p>
            <a:r>
              <a:rPr lang="en-US" dirty="0" smtClean="0"/>
              <a:t>2022-04-08</a:t>
            </a:r>
          </a:p>
          <a:p>
            <a:r>
              <a:rPr lang="en-US" dirty="0" smtClean="0"/>
              <a:t>kudlaceksystem@gmail.com		</a:t>
            </a:r>
            <a:endParaRPr lang="en-US" dirty="0"/>
          </a:p>
        </p:txBody>
      </p:sp>
    </p:spTree>
    <p:extLst>
      <p:ext uri="{BB962C8B-B14F-4D97-AF65-F5344CB8AC3E}">
        <p14:creationId xmlns:p14="http://schemas.microsoft.com/office/powerpoint/2010/main" val="3936354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6"/>
          <p:cNvGraphicFramePr>
            <a:graphicFrameLocks noChangeAspect="1"/>
          </p:cNvGraphicFramePr>
          <p:nvPr>
            <p:extLst>
              <p:ext uri="{D42A27DB-BD31-4B8C-83A1-F6EECF244321}">
                <p14:modId xmlns:p14="http://schemas.microsoft.com/office/powerpoint/2010/main" val="1463763634"/>
              </p:ext>
            </p:extLst>
          </p:nvPr>
        </p:nvGraphicFramePr>
        <p:xfrm>
          <a:off x="6367965" y="1600200"/>
          <a:ext cx="2795085" cy="4284664"/>
        </p:xfrm>
        <a:graphic>
          <a:graphicData uri="http://schemas.openxmlformats.org/presentationml/2006/ole">
            <mc:AlternateContent xmlns:mc="http://schemas.openxmlformats.org/markup-compatibility/2006">
              <mc:Choice xmlns:v="urn:schemas-microsoft-com:vml" Requires="v">
                <p:oleObj spid="_x0000_s1317" name="Image" r:id="rId4" imgW="4613878" imgH="7954286" progId="Photoshop.Image.6">
                  <p:embed/>
                </p:oleObj>
              </mc:Choice>
              <mc:Fallback>
                <p:oleObj name="Image" r:id="rId4" imgW="4613878" imgH="7954286" progId="Photoshop.Image.6">
                  <p:embed/>
                  <p:pic>
                    <p:nvPicPr>
                      <p:cNvPr id="2253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7965" y="1600200"/>
                        <a:ext cx="2795085" cy="4284664"/>
                      </a:xfrm>
                      <a:prstGeom prst="rect">
                        <a:avLst/>
                      </a:prstGeom>
                      <a:noFill/>
                      <a:ln>
                        <a:noFill/>
                      </a:ln>
                      <a:extLst/>
                    </p:spPr>
                  </p:pic>
                </p:oleObj>
              </mc:Fallback>
            </mc:AlternateContent>
          </a:graphicData>
        </a:graphic>
      </p:graphicFrame>
      <p:sp>
        <p:nvSpPr>
          <p:cNvPr id="22531" name="Rectangle 2"/>
          <p:cNvSpPr>
            <a:spLocks noChangeArrowheads="1"/>
          </p:cNvSpPr>
          <p:nvPr/>
        </p:nvSpPr>
        <p:spPr bwMode="auto">
          <a:xfrm>
            <a:off x="509286" y="147638"/>
            <a:ext cx="998250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4400" dirty="0" smtClean="0">
                <a:solidFill>
                  <a:schemeClr val="accent1"/>
                </a:solidFill>
                <a:latin typeface="+mj-lt"/>
                <a:ea typeface="+mj-ea"/>
                <a:cs typeface="+mj-cs"/>
              </a:rPr>
              <a:t>Cellular mechanisms of the EEG</a:t>
            </a:r>
            <a:endParaRPr lang="cs-CZ" altLang="en-US" sz="4400" dirty="0">
              <a:solidFill>
                <a:schemeClr val="accent1"/>
              </a:solidFill>
              <a:latin typeface="+mj-lt"/>
              <a:ea typeface="+mj-ea"/>
              <a:cs typeface="+mj-cs"/>
            </a:endParaRPr>
          </a:p>
        </p:txBody>
      </p:sp>
      <p:sp>
        <p:nvSpPr>
          <p:cNvPr id="22533" name="TextBox 10"/>
          <p:cNvSpPr txBox="1">
            <a:spLocks noChangeArrowheads="1"/>
          </p:cNvSpPr>
          <p:nvPr/>
        </p:nvSpPr>
        <p:spPr bwMode="auto">
          <a:xfrm>
            <a:off x="7102506" y="892314"/>
            <a:ext cx="1326004"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2000" b="0" dirty="0" smtClean="0">
                <a:latin typeface="Arial" panose="020B0604020202020204" pitchFamily="34" charset="0"/>
                <a:cs typeface="Arial" panose="020B0604020202020204" pitchFamily="34" charset="0"/>
              </a:rPr>
              <a:t>Pyramidal</a:t>
            </a:r>
            <a:endParaRPr lang="cs-CZ" altLang="en-US" sz="2000" b="0" dirty="0">
              <a:latin typeface="Arial" panose="020B0604020202020204" pitchFamily="34" charset="0"/>
              <a:cs typeface="Arial" panose="020B0604020202020204" pitchFamily="34" charset="0"/>
            </a:endParaRPr>
          </a:p>
          <a:p>
            <a:pPr algn="ctr"/>
            <a:r>
              <a:rPr lang="cs-CZ" altLang="en-US" sz="2000" b="0" dirty="0">
                <a:latin typeface="Arial" panose="020B0604020202020204" pitchFamily="34" charset="0"/>
                <a:cs typeface="Arial" panose="020B0604020202020204" pitchFamily="34" charset="0"/>
              </a:rPr>
              <a:t>neuron </a:t>
            </a:r>
            <a:endParaRPr lang="en-US" altLang="en-US" sz="2000" b="0" dirty="0">
              <a:latin typeface="Arial" panose="020B0604020202020204" pitchFamily="34" charset="0"/>
              <a:cs typeface="Arial" panose="020B0604020202020204" pitchFamily="34" charset="0"/>
            </a:endParaRPr>
          </a:p>
        </p:txBody>
      </p:sp>
      <p:sp>
        <p:nvSpPr>
          <p:cNvPr id="22534" name="TextBox 11"/>
          <p:cNvSpPr txBox="1">
            <a:spLocks noChangeArrowheads="1"/>
          </p:cNvSpPr>
          <p:nvPr/>
        </p:nvSpPr>
        <p:spPr bwMode="auto">
          <a:xfrm rot="16200000">
            <a:off x="5290299" y="3513014"/>
            <a:ext cx="243688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2000" b="0" dirty="0" smtClean="0">
                <a:latin typeface="Arial" panose="020B0604020202020204" pitchFamily="34" charset="0"/>
                <a:cs typeface="Arial" panose="020B0604020202020204" pitchFamily="34" charset="0"/>
              </a:rPr>
              <a:t>Apical </a:t>
            </a:r>
            <a:r>
              <a:rPr lang="cs-CZ" altLang="en-US" sz="2000" b="0" dirty="0" smtClean="0">
                <a:latin typeface="Arial" panose="020B0604020202020204" pitchFamily="34" charset="0"/>
                <a:cs typeface="Arial" panose="020B0604020202020204" pitchFamily="34" charset="0"/>
              </a:rPr>
              <a:t>dendritic </a:t>
            </a:r>
            <a:r>
              <a:rPr lang="en-US" altLang="en-US" sz="2000" b="0" dirty="0" smtClean="0">
                <a:latin typeface="Arial" panose="020B0604020202020204" pitchFamily="34" charset="0"/>
                <a:cs typeface="Arial" panose="020B0604020202020204" pitchFamily="34" charset="0"/>
              </a:rPr>
              <a:t>tree</a:t>
            </a:r>
            <a:endParaRPr lang="en-US" altLang="en-US" sz="2000" b="0" dirty="0">
              <a:latin typeface="Arial" panose="020B0604020202020204" pitchFamily="34" charset="0"/>
              <a:cs typeface="Arial" panose="020B0604020202020204" pitchFamily="34" charset="0"/>
            </a:endParaRPr>
          </a:p>
        </p:txBody>
      </p:sp>
      <p:cxnSp>
        <p:nvCxnSpPr>
          <p:cNvPr id="22535" name="Straight Arrow Connector 6"/>
          <p:cNvCxnSpPr>
            <a:cxnSpLocks noChangeShapeType="1"/>
          </p:cNvCxnSpPr>
          <p:nvPr/>
        </p:nvCxnSpPr>
        <p:spPr bwMode="auto">
          <a:xfrm flipV="1">
            <a:off x="7049624" y="5143150"/>
            <a:ext cx="646111" cy="445201"/>
          </a:xfrm>
          <a:prstGeom prst="straightConnector1">
            <a:avLst/>
          </a:prstGeom>
          <a:noFill/>
          <a:ln w="53975" algn="ctr">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36" name="TextBox 14"/>
          <p:cNvSpPr txBox="1">
            <a:spLocks noChangeArrowheads="1"/>
          </p:cNvSpPr>
          <p:nvPr/>
        </p:nvSpPr>
        <p:spPr bwMode="auto">
          <a:xfrm>
            <a:off x="6135867" y="5344320"/>
            <a:ext cx="85472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2000" b="0" dirty="0" smtClean="0">
                <a:solidFill>
                  <a:srgbClr val="FF0000"/>
                </a:solidFill>
                <a:latin typeface="Arial" panose="020B0604020202020204" pitchFamily="34" charset="0"/>
                <a:cs typeface="Arial" panose="020B0604020202020204" pitchFamily="34" charset="0"/>
              </a:rPr>
              <a:t>Soma</a:t>
            </a:r>
            <a:endParaRPr lang="en-US" altLang="en-US" sz="2000" b="0" dirty="0">
              <a:solidFill>
                <a:srgbClr val="FF0000"/>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838200" y="1473693"/>
            <a:ext cx="5365830" cy="49849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Main source of EEG</a:t>
            </a:r>
            <a:endParaRPr lang="en-US" dirty="0"/>
          </a:p>
          <a:p>
            <a:pPr lvl="1"/>
            <a:r>
              <a:rPr lang="en-US" dirty="0" smtClean="0"/>
              <a:t>Synaptic activity on pyramidal </a:t>
            </a:r>
            <a:r>
              <a:rPr lang="cs-CZ" dirty="0" smtClean="0"/>
              <a:t>neuron</a:t>
            </a:r>
            <a:r>
              <a:rPr lang="en-US" dirty="0" smtClean="0"/>
              <a:t>s</a:t>
            </a:r>
            <a:endParaRPr lang="en-US" dirty="0"/>
          </a:p>
          <a:p>
            <a:r>
              <a:rPr lang="en-US" dirty="0" smtClean="0"/>
              <a:t>Pyramidal neurons</a:t>
            </a:r>
            <a:endParaRPr lang="en-US" dirty="0"/>
          </a:p>
          <a:p>
            <a:pPr lvl="1"/>
            <a:r>
              <a:rPr lang="en-US" dirty="0" smtClean="0"/>
              <a:t>Main projection neurons in the cortex</a:t>
            </a:r>
            <a:endParaRPr lang="en-US" dirty="0"/>
          </a:p>
          <a:p>
            <a:pPr lvl="1"/>
            <a:r>
              <a:rPr lang="en-US" dirty="0" smtClean="0"/>
              <a:t>Apical dendrites perpendicular to the brain surface</a:t>
            </a:r>
            <a:endParaRPr lang="en-US" dirty="0"/>
          </a:p>
          <a:p>
            <a:r>
              <a:rPr lang="en-US" dirty="0" smtClean="0"/>
              <a:t>Extracellular currents and electric fields</a:t>
            </a:r>
          </a:p>
          <a:p>
            <a:pPr lvl="1"/>
            <a:r>
              <a:rPr lang="en-US" dirty="0"/>
              <a:t>Synaptic activity</a:t>
            </a:r>
          </a:p>
          <a:p>
            <a:pPr lvl="1"/>
            <a:r>
              <a:rPr lang="en-US" dirty="0"/>
              <a:t>No contribution of action potentials</a:t>
            </a:r>
          </a:p>
          <a:p>
            <a:endParaRPr lang="en-US" dirty="0"/>
          </a:p>
        </p:txBody>
      </p:sp>
      <p:pic>
        <p:nvPicPr>
          <p:cNvPr id="3" name="Obrázek 2"/>
          <p:cNvPicPr>
            <a:picLocks noChangeAspect="1"/>
          </p:cNvPicPr>
          <p:nvPr/>
        </p:nvPicPr>
        <p:blipFill rotWithShape="1">
          <a:blip r:embed="rId6">
            <a:extLst>
              <a:ext uri="{BEBA8EAE-BF5A-486C-A8C5-ECC9F3942E4B}">
                <a14:imgProps xmlns:a14="http://schemas.microsoft.com/office/drawing/2010/main">
                  <a14:imgLayer r:embed="rId7">
                    <a14:imgEffect>
                      <a14:sharpenSoften amount="16000"/>
                    </a14:imgEffect>
                    <a14:imgEffect>
                      <a14:brightnessContrast bright="36000" contrast="12000"/>
                    </a14:imgEffect>
                  </a14:imgLayer>
                </a14:imgProps>
              </a:ext>
            </a:extLst>
          </a:blip>
          <a:srcRect l="15691" r="19438" b="3136"/>
          <a:stretch/>
        </p:blipFill>
        <p:spPr>
          <a:xfrm>
            <a:off x="8868724" y="1600200"/>
            <a:ext cx="2993067" cy="4469155"/>
          </a:xfrm>
          <a:prstGeom prst="rect">
            <a:avLst/>
          </a:prstGeom>
        </p:spPr>
      </p:pic>
      <p:sp>
        <p:nvSpPr>
          <p:cNvPr id="12" name="TextBox 10"/>
          <p:cNvSpPr txBox="1">
            <a:spLocks noChangeArrowheads="1"/>
          </p:cNvSpPr>
          <p:nvPr/>
        </p:nvSpPr>
        <p:spPr bwMode="auto">
          <a:xfrm>
            <a:off x="8999836" y="892314"/>
            <a:ext cx="290682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2000" b="0" dirty="0" smtClean="0">
                <a:latin typeface="Arial" panose="020B0604020202020204" pitchFamily="34" charset="0"/>
                <a:cs typeface="Arial" panose="020B0604020202020204" pitchFamily="34" charset="0"/>
              </a:rPr>
              <a:t>Two pyramidal neurons</a:t>
            </a:r>
            <a:r>
              <a:rPr lang="cs-CZ" altLang="en-US" sz="2000" b="0" dirty="0" smtClean="0">
                <a:latin typeface="Arial" panose="020B0604020202020204" pitchFamily="34" charset="0"/>
                <a:cs typeface="Arial" panose="020B0604020202020204" pitchFamily="34" charset="0"/>
              </a:rPr>
              <a:t> </a:t>
            </a:r>
            <a:endParaRPr lang="en-US" altLang="en-US" sz="2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558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5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5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5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5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p:bldP spid="22534" grpId="0" animBg="1"/>
      <p:bldP spid="22536"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Patch clamp</a:t>
            </a:r>
            <a:endParaRPr lang="en-GB" dirty="0"/>
          </a:p>
        </p:txBody>
      </p:sp>
      <p:sp>
        <p:nvSpPr>
          <p:cNvPr id="3" name="Content Placeholder 2"/>
          <p:cNvSpPr>
            <a:spLocks noGrp="1"/>
          </p:cNvSpPr>
          <p:nvPr>
            <p:ph idx="1"/>
          </p:nvPr>
        </p:nvSpPr>
        <p:spPr>
          <a:xfrm>
            <a:off x="838200" y="1473693"/>
            <a:ext cx="5208037" cy="4638583"/>
          </a:xfrm>
        </p:spPr>
        <p:txBody>
          <a:bodyPr/>
          <a:lstStyle/>
          <a:p>
            <a:r>
              <a:rPr lang="en-US" dirty="0" smtClean="0"/>
              <a:t>Brain slices</a:t>
            </a:r>
            <a:endParaRPr lang="cs-CZ" dirty="0" smtClean="0"/>
          </a:p>
          <a:p>
            <a:r>
              <a:rPr lang="cs-CZ" dirty="0" smtClean="0"/>
              <a:t>Cell </a:t>
            </a:r>
            <a:r>
              <a:rPr lang="en-GB" dirty="0" smtClean="0"/>
              <a:t>cultures</a:t>
            </a:r>
          </a:p>
          <a:p>
            <a:r>
              <a:rPr lang="en-GB" dirty="0" smtClean="0"/>
              <a:t>Recording from a single cell</a:t>
            </a:r>
          </a:p>
          <a:p>
            <a:endParaRPr lang="en-US" dirty="0" smtClean="0"/>
          </a:p>
        </p:txBody>
      </p:sp>
      <p:pic>
        <p:nvPicPr>
          <p:cNvPr id="4" name="Picture 3" descr="Electrophysiology, Patch Clamp Technique, Cardiac Electrophysiology |  Molecular Devic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666" y="3359150"/>
            <a:ext cx="5188177" cy="3111744"/>
          </a:xfrm>
          <a:prstGeom prst="rect">
            <a:avLst/>
          </a:prstGeom>
          <a:noFill/>
          <a:ln>
            <a:noFill/>
          </a:ln>
        </p:spPr>
      </p:pic>
      <p:grpSp>
        <p:nvGrpSpPr>
          <p:cNvPr id="7" name="Group 6"/>
          <p:cNvGrpSpPr/>
          <p:nvPr/>
        </p:nvGrpSpPr>
        <p:grpSpPr>
          <a:xfrm>
            <a:off x="8947979" y="648064"/>
            <a:ext cx="2960355" cy="3352680"/>
            <a:chOff x="7420947" y="2940018"/>
            <a:chExt cx="2939144" cy="3328656"/>
          </a:xfrm>
        </p:grpSpPr>
        <p:pic>
          <p:nvPicPr>
            <p:cNvPr id="5" name="Picture 4" descr="The Patch-Clamp Technique | Learn &amp; Share | Leica Microsystems"/>
            <p:cNvPicPr/>
            <p:nvPr/>
          </p:nvPicPr>
          <p:blipFill rotWithShape="1">
            <a:blip r:embed="rId3" cstate="hqprint">
              <a:extLst>
                <a:ext uri="{28A0092B-C50C-407E-A947-70E740481C1C}">
                  <a14:useLocalDpi xmlns:a14="http://schemas.microsoft.com/office/drawing/2010/main" val="0"/>
                </a:ext>
              </a:extLst>
            </a:blip>
            <a:srcRect r="67823"/>
            <a:stretch/>
          </p:blipFill>
          <p:spPr bwMode="auto">
            <a:xfrm>
              <a:off x="7420947" y="2940639"/>
              <a:ext cx="1471127" cy="3328035"/>
            </a:xfrm>
            <a:prstGeom prst="rect">
              <a:avLst/>
            </a:prstGeom>
            <a:noFill/>
            <a:ln>
              <a:noFill/>
            </a:ln>
          </p:spPr>
        </p:pic>
        <p:pic>
          <p:nvPicPr>
            <p:cNvPr id="6" name="Picture 5" descr="The Patch-Clamp Technique | Learn &amp; Share | Leica Microsystems"/>
            <p:cNvPicPr/>
            <p:nvPr/>
          </p:nvPicPr>
          <p:blipFill rotWithShape="1">
            <a:blip r:embed="rId3" cstate="hqprint">
              <a:extLst>
                <a:ext uri="{28A0092B-C50C-407E-A947-70E740481C1C}">
                  <a14:useLocalDpi xmlns:a14="http://schemas.microsoft.com/office/drawing/2010/main" val="0"/>
                </a:ext>
              </a:extLst>
            </a:blip>
            <a:srcRect l="33878" r="33945" b="49953"/>
            <a:stretch/>
          </p:blipFill>
          <p:spPr bwMode="auto">
            <a:xfrm>
              <a:off x="8888964" y="2940018"/>
              <a:ext cx="1471127" cy="1665574"/>
            </a:xfrm>
            <a:prstGeom prst="rect">
              <a:avLst/>
            </a:prstGeom>
            <a:noFill/>
            <a:ln>
              <a:noFill/>
            </a:ln>
          </p:spPr>
        </p:pic>
      </p:grpSp>
      <p:pic>
        <p:nvPicPr>
          <p:cNvPr id="1026" name="Picture 2" descr="https://ars.els-cdn.com/content/image/1-s2.0-S1002007108003547-g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1843" y="4574276"/>
            <a:ext cx="3158922" cy="138359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rotWithShape="1">
          <a:blip r:embed="rId5" cstate="print">
            <a:extLst>
              <a:ext uri="{28A0092B-C50C-407E-A947-70E740481C1C}">
                <a14:useLocalDpi xmlns:a14="http://schemas.microsoft.com/office/drawing/2010/main" val="0"/>
              </a:ext>
            </a:extLst>
          </a:blip>
          <a:srcRect l="2809" t="6828" r="15022" b="22764"/>
          <a:stretch/>
        </p:blipFill>
        <p:spPr>
          <a:xfrm>
            <a:off x="5678008" y="791737"/>
            <a:ext cx="2808808" cy="3209008"/>
          </a:xfrm>
          <a:prstGeom prst="rect">
            <a:avLst/>
          </a:prstGeom>
        </p:spPr>
      </p:pic>
      <p:sp>
        <p:nvSpPr>
          <p:cNvPr id="9" name="Obdélník 8"/>
          <p:cNvSpPr/>
          <p:nvPr/>
        </p:nvSpPr>
        <p:spPr>
          <a:xfrm>
            <a:off x="10465732" y="2998615"/>
            <a:ext cx="1403460" cy="646331"/>
          </a:xfrm>
          <a:prstGeom prst="rect">
            <a:avLst/>
          </a:prstGeom>
        </p:spPr>
        <p:txBody>
          <a:bodyPr wrap="square">
            <a:spAutoFit/>
          </a:bodyPr>
          <a:lstStyle/>
          <a:p>
            <a:r>
              <a:rPr lang="en-US" dirty="0"/>
              <a:t>Whole-cell patch clamp</a:t>
            </a:r>
          </a:p>
        </p:txBody>
      </p:sp>
      <p:pic>
        <p:nvPicPr>
          <p:cNvPr id="12" name="Picture 4" descr="A grey textured surface&#10;&#10;Description automatically generated with low confidence">
            <a:extLst>
              <a:ext uri="{FF2B5EF4-FFF2-40B4-BE49-F238E27FC236}">
                <a16:creationId xmlns:a16="http://schemas.microsoft.com/office/drawing/2014/main" id="{99810ED4-F2E0-40B6-92B1-9A1AFA3A954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bright="-11000" contrast="47000"/>
                    </a14:imgEffect>
                  </a14:imgLayer>
                </a14:imgProps>
              </a:ext>
              <a:ext uri="{28A0092B-C50C-407E-A947-70E740481C1C}">
                <a14:useLocalDpi xmlns:a14="http://schemas.microsoft.com/office/drawing/2010/main" val="0"/>
              </a:ext>
            </a:extLst>
          </a:blip>
          <a:srcRect l="25590" t="45704" r="50249" b="30234"/>
          <a:stretch/>
        </p:blipFill>
        <p:spPr>
          <a:xfrm>
            <a:off x="8947978" y="4269606"/>
            <a:ext cx="2960355" cy="1842669"/>
          </a:xfrm>
          <a:prstGeom prst="rect">
            <a:avLst/>
          </a:prstGeom>
        </p:spPr>
      </p:pic>
    </p:spTree>
    <p:extLst>
      <p:ext uri="{BB962C8B-B14F-4D97-AF65-F5344CB8AC3E}">
        <p14:creationId xmlns:p14="http://schemas.microsoft.com/office/powerpoint/2010/main" val="211084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err="1" smtClean="0"/>
              <a:t>Spontaneous</a:t>
            </a:r>
            <a:r>
              <a:rPr lang="cs-CZ" dirty="0" smtClean="0"/>
              <a:t> </a:t>
            </a:r>
            <a:r>
              <a:rPr lang="cs-CZ" dirty="0" err="1" smtClean="0"/>
              <a:t>postsynaptic</a:t>
            </a:r>
            <a:r>
              <a:rPr lang="cs-CZ" dirty="0" smtClean="0"/>
              <a:t> </a:t>
            </a:r>
            <a:r>
              <a:rPr lang="cs-CZ" dirty="0" err="1" smtClean="0"/>
              <a:t>currents</a:t>
            </a:r>
            <a:endParaRPr lang="en-GB" dirty="0"/>
          </a:p>
        </p:txBody>
      </p:sp>
      <p:pic>
        <p:nvPicPr>
          <p:cNvPr id="4" name="Picture 4" descr="C:\Users\Surikata\Pictures\Lund\Lab\IMG_20210430_16345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10802" r="801" b="26693"/>
          <a:stretch/>
        </p:blipFill>
        <p:spPr bwMode="auto">
          <a:xfrm>
            <a:off x="2741894" y="3829050"/>
            <a:ext cx="5925856" cy="2800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p:cNvPicPr>
          <p:nvPr/>
        </p:nvPicPr>
        <p:blipFill rotWithShape="1">
          <a:blip r:embed="rId3">
            <a:extLst>
              <a:ext uri="{28A0092B-C50C-407E-A947-70E740481C1C}">
                <a14:useLocalDpi xmlns:a14="http://schemas.microsoft.com/office/drawing/2010/main" val="0"/>
              </a:ext>
            </a:extLst>
          </a:blip>
          <a:srcRect l="11243" r="8201"/>
          <a:stretch/>
        </p:blipFill>
        <p:spPr>
          <a:xfrm>
            <a:off x="561974" y="1265068"/>
            <a:ext cx="11191875" cy="2552700"/>
          </a:xfrm>
          <a:prstGeom prst="rect">
            <a:avLst/>
          </a:prstGeom>
        </p:spPr>
      </p:pic>
    </p:spTree>
    <p:extLst>
      <p:ext uri="{BB962C8B-B14F-4D97-AF65-F5344CB8AC3E}">
        <p14:creationId xmlns:p14="http://schemas.microsoft.com/office/powerpoint/2010/main" val="3348444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normAutofit/>
          </a:bodyPr>
          <a:lstStyle/>
          <a:p>
            <a:r>
              <a:rPr lang="cs-CZ" dirty="0" smtClean="0"/>
              <a:t>D</a:t>
            </a:r>
            <a:r>
              <a:rPr lang="en-US" dirty="0" err="1" smtClean="0"/>
              <a:t>epolarizing</a:t>
            </a:r>
            <a:r>
              <a:rPr lang="en-US" dirty="0" smtClean="0"/>
              <a:t> pulses</a:t>
            </a:r>
            <a:r>
              <a:rPr lang="cs-CZ" dirty="0" smtClean="0"/>
              <a:t>, </a:t>
            </a:r>
            <a:r>
              <a:rPr lang="cs-CZ" dirty="0" err="1" smtClean="0"/>
              <a:t>action</a:t>
            </a:r>
            <a:r>
              <a:rPr lang="cs-CZ" dirty="0" smtClean="0"/>
              <a:t> </a:t>
            </a:r>
            <a:r>
              <a:rPr lang="cs-CZ" dirty="0" err="1" smtClean="0"/>
              <a:t>potentials</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2454791"/>
            <a:ext cx="6200775" cy="2669930"/>
          </a:xfrm>
          <a:prstGeom prst="rect">
            <a:avLst/>
          </a:prstGeom>
        </p:spPr>
      </p:pic>
      <p:sp>
        <p:nvSpPr>
          <p:cNvPr id="9" name="TextBox 8"/>
          <p:cNvSpPr txBox="1"/>
          <p:nvPr/>
        </p:nvSpPr>
        <p:spPr>
          <a:xfrm>
            <a:off x="762000" y="2085459"/>
            <a:ext cx="5080000" cy="369332"/>
          </a:xfrm>
          <a:prstGeom prst="rect">
            <a:avLst/>
          </a:prstGeom>
          <a:noFill/>
        </p:spPr>
        <p:txBody>
          <a:bodyPr wrap="square" rtlCol="0">
            <a:spAutoFit/>
          </a:bodyPr>
          <a:lstStyle/>
          <a:p>
            <a:pPr algn="ctr"/>
            <a:r>
              <a:rPr lang="cs-CZ" dirty="0" err="1" smtClean="0"/>
              <a:t>Pyramidal</a:t>
            </a:r>
            <a:r>
              <a:rPr lang="cs-CZ" dirty="0" smtClean="0"/>
              <a:t> neuron</a:t>
            </a:r>
            <a:endParaRPr lang="en-GB" dirty="0"/>
          </a:p>
        </p:txBody>
      </p:sp>
      <p:sp>
        <p:nvSpPr>
          <p:cNvPr id="13" name="TextBox 8"/>
          <p:cNvSpPr txBox="1"/>
          <p:nvPr/>
        </p:nvSpPr>
        <p:spPr>
          <a:xfrm>
            <a:off x="6800850" y="2085459"/>
            <a:ext cx="4781550" cy="369332"/>
          </a:xfrm>
          <a:prstGeom prst="rect">
            <a:avLst/>
          </a:prstGeom>
          <a:noFill/>
        </p:spPr>
        <p:txBody>
          <a:bodyPr wrap="square" rtlCol="0">
            <a:spAutoFit/>
          </a:bodyPr>
          <a:lstStyle/>
          <a:p>
            <a:pPr algn="ctr"/>
            <a:r>
              <a:rPr lang="cs-CZ" dirty="0" err="1" smtClean="0"/>
              <a:t>Parvalbumine</a:t>
            </a:r>
            <a:r>
              <a:rPr lang="cs-CZ" dirty="0" smtClean="0"/>
              <a:t>-positive inhibitory interneuron</a:t>
            </a:r>
            <a:endParaRPr lang="en-GB" dirty="0"/>
          </a:p>
        </p:txBody>
      </p:sp>
      <p:pic>
        <p:nvPicPr>
          <p:cNvPr id="14"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751" y="2476024"/>
            <a:ext cx="6191250" cy="2715372"/>
          </a:xfrm>
          <a:prstGeom prst="rect">
            <a:avLst/>
          </a:prstGeom>
        </p:spPr>
      </p:pic>
    </p:spTree>
    <p:extLst>
      <p:ext uri="{BB962C8B-B14F-4D97-AF65-F5344CB8AC3E}">
        <p14:creationId xmlns:p14="http://schemas.microsoft.com/office/powerpoint/2010/main" val="263289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Origin of EEG signal</a:t>
            </a:r>
            <a:endParaRPr lang="en-US"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1008" name="Skupina 6"/>
          <p:cNvGrpSpPr/>
          <p:nvPr/>
        </p:nvGrpSpPr>
        <p:grpSpPr>
          <a:xfrm>
            <a:off x="6250300" y="2950778"/>
            <a:ext cx="5216526" cy="3130066"/>
            <a:chOff x="5924153" y="2766178"/>
            <a:chExt cx="5216526" cy="3348875"/>
          </a:xfrm>
        </p:grpSpPr>
        <p:sp>
          <p:nvSpPr>
            <p:cNvPr id="1009"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0"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409813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4947654" y="3577896"/>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4947654"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966428" y="523733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793755" y="4987523"/>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672883" y="4657420"/>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603814" y="4307093"/>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616006" y="3989627"/>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95180" y="3673653"/>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148749" y="516505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024424" y="490811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5886066" y="46157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5837945" y="430228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5823409" y="40141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5831029" y="369665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5845250" y="339003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7" name="Group 6"/>
          <p:cNvGrpSpPr>
            <a:grpSpLocks/>
          </p:cNvGrpSpPr>
          <p:nvPr/>
        </p:nvGrpSpPr>
        <p:grpSpPr bwMode="auto">
          <a:xfrm>
            <a:off x="5509158" y="2420820"/>
            <a:ext cx="139279" cy="144983"/>
            <a:chOff x="9452088" y="2852936"/>
            <a:chExt cx="360040" cy="360040"/>
          </a:xfrm>
        </p:grpSpPr>
        <p:grpSp>
          <p:nvGrpSpPr>
            <p:cNvPr id="348" name="Group 7"/>
            <p:cNvGrpSpPr>
              <a:grpSpLocks/>
            </p:cNvGrpSpPr>
            <p:nvPr/>
          </p:nvGrpSpPr>
          <p:grpSpPr bwMode="auto">
            <a:xfrm>
              <a:off x="9452088" y="2852936"/>
              <a:ext cx="360040" cy="360040"/>
              <a:chOff x="9396536" y="1844824"/>
              <a:chExt cx="360040" cy="360040"/>
            </a:xfrm>
          </p:grpSpPr>
          <p:sp>
            <p:nvSpPr>
              <p:cNvPr id="3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2" name="Group 6"/>
          <p:cNvGrpSpPr>
            <a:grpSpLocks/>
          </p:cNvGrpSpPr>
          <p:nvPr/>
        </p:nvGrpSpPr>
        <p:grpSpPr bwMode="auto">
          <a:xfrm>
            <a:off x="5358837" y="2507441"/>
            <a:ext cx="139279" cy="144983"/>
            <a:chOff x="9452088" y="2852936"/>
            <a:chExt cx="360040" cy="360040"/>
          </a:xfrm>
        </p:grpSpPr>
        <p:grpSp>
          <p:nvGrpSpPr>
            <p:cNvPr id="353" name="Group 7"/>
            <p:cNvGrpSpPr>
              <a:grpSpLocks/>
            </p:cNvGrpSpPr>
            <p:nvPr/>
          </p:nvGrpSpPr>
          <p:grpSpPr bwMode="auto">
            <a:xfrm>
              <a:off x="9452088" y="2852936"/>
              <a:ext cx="360040" cy="360040"/>
              <a:chOff x="9396536" y="1844824"/>
              <a:chExt cx="360040" cy="360040"/>
            </a:xfrm>
          </p:grpSpPr>
          <p:sp>
            <p:nvSpPr>
              <p:cNvPr id="3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7" name="Group 6"/>
          <p:cNvGrpSpPr>
            <a:grpSpLocks/>
          </p:cNvGrpSpPr>
          <p:nvPr/>
        </p:nvGrpSpPr>
        <p:grpSpPr bwMode="auto">
          <a:xfrm>
            <a:off x="5214992" y="2451029"/>
            <a:ext cx="139279" cy="144983"/>
            <a:chOff x="9452088" y="2852936"/>
            <a:chExt cx="360040" cy="360040"/>
          </a:xfrm>
        </p:grpSpPr>
        <p:grpSp>
          <p:nvGrpSpPr>
            <p:cNvPr id="358" name="Group 7"/>
            <p:cNvGrpSpPr>
              <a:grpSpLocks/>
            </p:cNvGrpSpPr>
            <p:nvPr/>
          </p:nvGrpSpPr>
          <p:grpSpPr bwMode="auto">
            <a:xfrm>
              <a:off x="9452088" y="2852936"/>
              <a:ext cx="360040" cy="360040"/>
              <a:chOff x="9396536" y="1844824"/>
              <a:chExt cx="360040" cy="360040"/>
            </a:xfrm>
          </p:grpSpPr>
          <p:sp>
            <p:nvSpPr>
              <p:cNvPr id="3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2" name="Group 6"/>
          <p:cNvGrpSpPr>
            <a:grpSpLocks/>
          </p:cNvGrpSpPr>
          <p:nvPr/>
        </p:nvGrpSpPr>
        <p:grpSpPr bwMode="auto">
          <a:xfrm>
            <a:off x="5063658" y="2372218"/>
            <a:ext cx="139279" cy="144983"/>
            <a:chOff x="9452088" y="2852936"/>
            <a:chExt cx="360040" cy="360040"/>
          </a:xfrm>
        </p:grpSpPr>
        <p:grpSp>
          <p:nvGrpSpPr>
            <p:cNvPr id="363" name="Group 7"/>
            <p:cNvGrpSpPr>
              <a:grpSpLocks/>
            </p:cNvGrpSpPr>
            <p:nvPr/>
          </p:nvGrpSpPr>
          <p:grpSpPr bwMode="auto">
            <a:xfrm>
              <a:off x="9452088" y="2852936"/>
              <a:ext cx="360040" cy="360040"/>
              <a:chOff x="9396536" y="1844824"/>
              <a:chExt cx="360040" cy="360040"/>
            </a:xfrm>
          </p:grpSpPr>
          <p:sp>
            <p:nvSpPr>
              <p:cNvPr id="3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7" name="Group 6"/>
          <p:cNvGrpSpPr>
            <a:grpSpLocks/>
          </p:cNvGrpSpPr>
          <p:nvPr/>
        </p:nvGrpSpPr>
        <p:grpSpPr bwMode="auto">
          <a:xfrm>
            <a:off x="4798417" y="2185608"/>
            <a:ext cx="139279" cy="144983"/>
            <a:chOff x="9452088" y="2852936"/>
            <a:chExt cx="360040" cy="360040"/>
          </a:xfrm>
        </p:grpSpPr>
        <p:grpSp>
          <p:nvGrpSpPr>
            <p:cNvPr id="368" name="Group 7"/>
            <p:cNvGrpSpPr>
              <a:grpSpLocks/>
            </p:cNvGrpSpPr>
            <p:nvPr/>
          </p:nvGrpSpPr>
          <p:grpSpPr bwMode="auto">
            <a:xfrm>
              <a:off x="9452088" y="2852936"/>
              <a:ext cx="360040" cy="360040"/>
              <a:chOff x="9396536" y="1844824"/>
              <a:chExt cx="360040" cy="360040"/>
            </a:xfrm>
          </p:grpSpPr>
          <p:sp>
            <p:nvSpPr>
              <p:cNvPr id="3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46894" y="38570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5" name="Group 6"/>
          <p:cNvGrpSpPr>
            <a:grpSpLocks/>
          </p:cNvGrpSpPr>
          <p:nvPr/>
        </p:nvGrpSpPr>
        <p:grpSpPr bwMode="auto">
          <a:xfrm>
            <a:off x="6667518" y="4417883"/>
            <a:ext cx="139279" cy="144983"/>
            <a:chOff x="9452088" y="2852936"/>
            <a:chExt cx="360040" cy="360040"/>
          </a:xfrm>
        </p:grpSpPr>
        <p:grpSp>
          <p:nvGrpSpPr>
            <p:cNvPr id="426" name="Group 7"/>
            <p:cNvGrpSpPr>
              <a:grpSpLocks/>
            </p:cNvGrpSpPr>
            <p:nvPr/>
          </p:nvGrpSpPr>
          <p:grpSpPr bwMode="auto">
            <a:xfrm>
              <a:off x="9452088" y="2852936"/>
              <a:ext cx="360040" cy="360040"/>
              <a:chOff x="9396536" y="1844824"/>
              <a:chExt cx="360040" cy="360040"/>
            </a:xfrm>
          </p:grpSpPr>
          <p:sp>
            <p:nvSpPr>
              <p:cNvPr id="4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6607574" y="293350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7134878" y="294671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6460254" y="3405947"/>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5" name="Group 6"/>
          <p:cNvGrpSpPr>
            <a:grpSpLocks/>
          </p:cNvGrpSpPr>
          <p:nvPr/>
        </p:nvGrpSpPr>
        <p:grpSpPr bwMode="auto">
          <a:xfrm>
            <a:off x="7063758" y="3309935"/>
            <a:ext cx="139279" cy="144983"/>
            <a:chOff x="9452088" y="2852936"/>
            <a:chExt cx="360040" cy="360040"/>
          </a:xfrm>
        </p:grpSpPr>
        <p:grpSp>
          <p:nvGrpSpPr>
            <p:cNvPr id="546" name="Group 7"/>
            <p:cNvGrpSpPr>
              <a:grpSpLocks/>
            </p:cNvGrpSpPr>
            <p:nvPr/>
          </p:nvGrpSpPr>
          <p:grpSpPr bwMode="auto">
            <a:xfrm>
              <a:off x="9452088" y="2852936"/>
              <a:ext cx="360040" cy="360040"/>
              <a:chOff x="9396536" y="1844824"/>
              <a:chExt cx="360040" cy="360040"/>
            </a:xfrm>
          </p:grpSpPr>
          <p:sp>
            <p:nvSpPr>
              <p:cNvPr id="5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6492258" y="25707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7002798" y="245649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240798" y="456723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2" name="Group 54"/>
          <p:cNvGrpSpPr>
            <a:grpSpLocks/>
          </p:cNvGrpSpPr>
          <p:nvPr/>
        </p:nvGrpSpPr>
        <p:grpSpPr bwMode="auto">
          <a:xfrm>
            <a:off x="6972558" y="4685784"/>
            <a:ext cx="141575" cy="141589"/>
            <a:chOff x="9396536" y="1844824"/>
            <a:chExt cx="360040" cy="360040"/>
          </a:xfrm>
        </p:grpSpPr>
        <p:sp>
          <p:nvSpPr>
            <p:cNvPr id="6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97332" y="354673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4932924" y="4325223"/>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4912099" y="4646404"/>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609139" y="351695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624639" y="3226393"/>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0" name="Group 54"/>
          <p:cNvGrpSpPr>
            <a:grpSpLocks/>
          </p:cNvGrpSpPr>
          <p:nvPr/>
        </p:nvGrpSpPr>
        <p:grpSpPr bwMode="auto">
          <a:xfrm>
            <a:off x="5679503" y="2915497"/>
            <a:ext cx="141575" cy="141589"/>
            <a:chOff x="9396536" y="1844824"/>
            <a:chExt cx="360040" cy="360040"/>
          </a:xfrm>
        </p:grpSpPr>
        <p:sp>
          <p:nvSpPr>
            <p:cNvPr id="8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871151" y="3231480"/>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7868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31786" y="293934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8" name="Skupina 6"/>
          <p:cNvGrpSpPr/>
          <p:nvPr/>
        </p:nvGrpSpPr>
        <p:grpSpPr>
          <a:xfrm>
            <a:off x="6250300" y="2950778"/>
            <a:ext cx="5216526" cy="3130066"/>
            <a:chOff x="5924153" y="2766178"/>
            <a:chExt cx="5216526" cy="3348875"/>
          </a:xfrm>
        </p:grpSpPr>
        <p:sp>
          <p:nvSpPr>
            <p:cNvPr id="1009"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0"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1" name="Group 6"/>
          <p:cNvGrpSpPr>
            <a:grpSpLocks/>
          </p:cNvGrpSpPr>
          <p:nvPr/>
        </p:nvGrpSpPr>
        <p:grpSpPr bwMode="auto">
          <a:xfrm>
            <a:off x="4937928" y="2273158"/>
            <a:ext cx="139279" cy="144983"/>
            <a:chOff x="9452088" y="2852936"/>
            <a:chExt cx="360040" cy="360040"/>
          </a:xfrm>
        </p:grpSpPr>
        <p:grpSp>
          <p:nvGrpSpPr>
            <p:cNvPr id="1012" name="Group 7"/>
            <p:cNvGrpSpPr>
              <a:grpSpLocks/>
            </p:cNvGrpSpPr>
            <p:nvPr/>
          </p:nvGrpSpPr>
          <p:grpSpPr bwMode="auto">
            <a:xfrm>
              <a:off x="9452088" y="2852936"/>
              <a:ext cx="360040" cy="360040"/>
              <a:chOff x="9396536" y="1844824"/>
              <a:chExt cx="360040" cy="360040"/>
            </a:xfrm>
          </p:grpSpPr>
          <p:sp>
            <p:nvSpPr>
              <p:cNvPr id="101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16" name="Group 6"/>
          <p:cNvGrpSpPr>
            <a:grpSpLocks/>
          </p:cNvGrpSpPr>
          <p:nvPr/>
        </p:nvGrpSpPr>
        <p:grpSpPr bwMode="auto">
          <a:xfrm>
            <a:off x="5581548" y="2272230"/>
            <a:ext cx="139279" cy="144983"/>
            <a:chOff x="9452088" y="2852936"/>
            <a:chExt cx="360040" cy="360040"/>
          </a:xfrm>
        </p:grpSpPr>
        <p:grpSp>
          <p:nvGrpSpPr>
            <p:cNvPr id="1017" name="Group 7"/>
            <p:cNvGrpSpPr>
              <a:grpSpLocks/>
            </p:cNvGrpSpPr>
            <p:nvPr/>
          </p:nvGrpSpPr>
          <p:grpSpPr bwMode="auto">
            <a:xfrm>
              <a:off x="9452088" y="2852936"/>
              <a:ext cx="360040" cy="360040"/>
              <a:chOff x="9396536" y="1844824"/>
              <a:chExt cx="360040" cy="360040"/>
            </a:xfrm>
          </p:grpSpPr>
          <p:sp>
            <p:nvSpPr>
              <p:cNvPr id="101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1" name="Group 6"/>
          <p:cNvGrpSpPr>
            <a:grpSpLocks/>
          </p:cNvGrpSpPr>
          <p:nvPr/>
        </p:nvGrpSpPr>
        <p:grpSpPr bwMode="auto">
          <a:xfrm>
            <a:off x="4059956" y="6062130"/>
            <a:ext cx="139279" cy="144983"/>
            <a:chOff x="9452088" y="2852936"/>
            <a:chExt cx="360040" cy="360040"/>
          </a:xfrm>
        </p:grpSpPr>
        <p:grpSp>
          <p:nvGrpSpPr>
            <p:cNvPr id="1022" name="Group 7"/>
            <p:cNvGrpSpPr>
              <a:grpSpLocks/>
            </p:cNvGrpSpPr>
            <p:nvPr/>
          </p:nvGrpSpPr>
          <p:grpSpPr bwMode="auto">
            <a:xfrm>
              <a:off x="9452088" y="2852936"/>
              <a:ext cx="360040" cy="360040"/>
              <a:chOff x="9396536" y="1844824"/>
              <a:chExt cx="360040" cy="360040"/>
            </a:xfrm>
          </p:grpSpPr>
          <p:sp>
            <p:nvSpPr>
              <p:cNvPr id="102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6" name="Group 6"/>
          <p:cNvGrpSpPr>
            <a:grpSpLocks/>
          </p:cNvGrpSpPr>
          <p:nvPr/>
        </p:nvGrpSpPr>
        <p:grpSpPr bwMode="auto">
          <a:xfrm>
            <a:off x="4432931" y="5962207"/>
            <a:ext cx="139279" cy="144983"/>
            <a:chOff x="9452088" y="2852936"/>
            <a:chExt cx="360040" cy="360040"/>
          </a:xfrm>
        </p:grpSpPr>
        <p:grpSp>
          <p:nvGrpSpPr>
            <p:cNvPr id="1027" name="Group 7"/>
            <p:cNvGrpSpPr>
              <a:grpSpLocks/>
            </p:cNvGrpSpPr>
            <p:nvPr/>
          </p:nvGrpSpPr>
          <p:grpSpPr bwMode="auto">
            <a:xfrm>
              <a:off x="9452088" y="2852936"/>
              <a:ext cx="360040" cy="360040"/>
              <a:chOff x="9396536" y="1844824"/>
              <a:chExt cx="360040" cy="360040"/>
            </a:xfrm>
          </p:grpSpPr>
          <p:sp>
            <p:nvSpPr>
              <p:cNvPr id="102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1" name="Group 6"/>
          <p:cNvGrpSpPr>
            <a:grpSpLocks/>
          </p:cNvGrpSpPr>
          <p:nvPr/>
        </p:nvGrpSpPr>
        <p:grpSpPr bwMode="auto">
          <a:xfrm>
            <a:off x="4736836" y="5890833"/>
            <a:ext cx="139279" cy="144983"/>
            <a:chOff x="9452088" y="2852936"/>
            <a:chExt cx="360040" cy="360040"/>
          </a:xfrm>
        </p:grpSpPr>
        <p:grpSp>
          <p:nvGrpSpPr>
            <p:cNvPr id="1032" name="Group 7"/>
            <p:cNvGrpSpPr>
              <a:grpSpLocks/>
            </p:cNvGrpSpPr>
            <p:nvPr/>
          </p:nvGrpSpPr>
          <p:grpSpPr bwMode="auto">
            <a:xfrm>
              <a:off x="9452088" y="2852936"/>
              <a:ext cx="360040" cy="360040"/>
              <a:chOff x="9396536" y="1844824"/>
              <a:chExt cx="360040" cy="360040"/>
            </a:xfrm>
          </p:grpSpPr>
          <p:sp>
            <p:nvSpPr>
              <p:cNvPr id="103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6" name="Group 6"/>
          <p:cNvGrpSpPr>
            <a:grpSpLocks/>
          </p:cNvGrpSpPr>
          <p:nvPr/>
        </p:nvGrpSpPr>
        <p:grpSpPr bwMode="auto">
          <a:xfrm>
            <a:off x="5075276" y="5890833"/>
            <a:ext cx="139279" cy="144983"/>
            <a:chOff x="9452088" y="2852936"/>
            <a:chExt cx="360040" cy="360040"/>
          </a:xfrm>
        </p:grpSpPr>
        <p:grpSp>
          <p:nvGrpSpPr>
            <p:cNvPr id="1037" name="Group 7"/>
            <p:cNvGrpSpPr>
              <a:grpSpLocks/>
            </p:cNvGrpSpPr>
            <p:nvPr/>
          </p:nvGrpSpPr>
          <p:grpSpPr bwMode="auto">
            <a:xfrm>
              <a:off x="9452088" y="2852936"/>
              <a:ext cx="360040" cy="360040"/>
              <a:chOff x="9396536" y="1844824"/>
              <a:chExt cx="360040" cy="360040"/>
            </a:xfrm>
          </p:grpSpPr>
          <p:sp>
            <p:nvSpPr>
              <p:cNvPr id="103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1" name="Group 6"/>
          <p:cNvGrpSpPr>
            <a:grpSpLocks/>
          </p:cNvGrpSpPr>
          <p:nvPr/>
        </p:nvGrpSpPr>
        <p:grpSpPr bwMode="auto">
          <a:xfrm>
            <a:off x="5464293" y="5876558"/>
            <a:ext cx="139279" cy="144983"/>
            <a:chOff x="9452088" y="2852936"/>
            <a:chExt cx="360040" cy="360040"/>
          </a:xfrm>
        </p:grpSpPr>
        <p:grpSp>
          <p:nvGrpSpPr>
            <p:cNvPr id="1042" name="Group 7"/>
            <p:cNvGrpSpPr>
              <a:grpSpLocks/>
            </p:cNvGrpSpPr>
            <p:nvPr/>
          </p:nvGrpSpPr>
          <p:grpSpPr bwMode="auto">
            <a:xfrm>
              <a:off x="9452088" y="2852936"/>
              <a:ext cx="360040" cy="360040"/>
              <a:chOff x="9396536" y="1844824"/>
              <a:chExt cx="360040" cy="360040"/>
            </a:xfrm>
          </p:grpSpPr>
          <p:sp>
            <p:nvSpPr>
              <p:cNvPr id="10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6" name="Group 6"/>
          <p:cNvGrpSpPr>
            <a:grpSpLocks/>
          </p:cNvGrpSpPr>
          <p:nvPr/>
        </p:nvGrpSpPr>
        <p:grpSpPr bwMode="auto">
          <a:xfrm>
            <a:off x="5824079" y="5893856"/>
            <a:ext cx="139279" cy="144983"/>
            <a:chOff x="9452088" y="2852936"/>
            <a:chExt cx="360040" cy="360040"/>
          </a:xfrm>
        </p:grpSpPr>
        <p:grpSp>
          <p:nvGrpSpPr>
            <p:cNvPr id="1047" name="Group 7"/>
            <p:cNvGrpSpPr>
              <a:grpSpLocks/>
            </p:cNvGrpSpPr>
            <p:nvPr/>
          </p:nvGrpSpPr>
          <p:grpSpPr bwMode="auto">
            <a:xfrm>
              <a:off x="9452088" y="2852936"/>
              <a:ext cx="360040" cy="360040"/>
              <a:chOff x="9396536" y="1844824"/>
              <a:chExt cx="360040" cy="360040"/>
            </a:xfrm>
          </p:grpSpPr>
          <p:sp>
            <p:nvSpPr>
              <p:cNvPr id="104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1" name="Group 6"/>
          <p:cNvGrpSpPr>
            <a:grpSpLocks/>
          </p:cNvGrpSpPr>
          <p:nvPr/>
        </p:nvGrpSpPr>
        <p:grpSpPr bwMode="auto">
          <a:xfrm>
            <a:off x="6008115" y="5977573"/>
            <a:ext cx="139279" cy="144983"/>
            <a:chOff x="9452088" y="2852936"/>
            <a:chExt cx="360040" cy="360040"/>
          </a:xfrm>
        </p:grpSpPr>
        <p:grpSp>
          <p:nvGrpSpPr>
            <p:cNvPr id="1052" name="Group 7"/>
            <p:cNvGrpSpPr>
              <a:grpSpLocks/>
            </p:cNvGrpSpPr>
            <p:nvPr/>
          </p:nvGrpSpPr>
          <p:grpSpPr bwMode="auto">
            <a:xfrm>
              <a:off x="9452088" y="2852936"/>
              <a:ext cx="360040" cy="360040"/>
              <a:chOff x="9396536" y="1844824"/>
              <a:chExt cx="360040" cy="360040"/>
            </a:xfrm>
          </p:grpSpPr>
          <p:sp>
            <p:nvSpPr>
              <p:cNvPr id="105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6" name="Group 6"/>
          <p:cNvGrpSpPr>
            <a:grpSpLocks/>
          </p:cNvGrpSpPr>
          <p:nvPr/>
        </p:nvGrpSpPr>
        <p:grpSpPr bwMode="auto">
          <a:xfrm>
            <a:off x="6290899" y="6162053"/>
            <a:ext cx="139279" cy="144983"/>
            <a:chOff x="9452088" y="2852936"/>
            <a:chExt cx="360040" cy="360040"/>
          </a:xfrm>
        </p:grpSpPr>
        <p:grpSp>
          <p:nvGrpSpPr>
            <p:cNvPr id="1057" name="Group 7"/>
            <p:cNvGrpSpPr>
              <a:grpSpLocks/>
            </p:cNvGrpSpPr>
            <p:nvPr/>
          </p:nvGrpSpPr>
          <p:grpSpPr bwMode="auto">
            <a:xfrm>
              <a:off x="9452088" y="2852936"/>
              <a:ext cx="360040" cy="360040"/>
              <a:chOff x="9396536" y="1844824"/>
              <a:chExt cx="360040" cy="360040"/>
            </a:xfrm>
          </p:grpSpPr>
          <p:sp>
            <p:nvSpPr>
              <p:cNvPr id="105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1" name="Group 6"/>
          <p:cNvGrpSpPr>
            <a:grpSpLocks/>
          </p:cNvGrpSpPr>
          <p:nvPr/>
        </p:nvGrpSpPr>
        <p:grpSpPr bwMode="auto">
          <a:xfrm>
            <a:off x="3914956" y="6123114"/>
            <a:ext cx="139279" cy="144983"/>
            <a:chOff x="9452088" y="2852936"/>
            <a:chExt cx="360040" cy="360040"/>
          </a:xfrm>
        </p:grpSpPr>
        <p:grpSp>
          <p:nvGrpSpPr>
            <p:cNvPr id="1062" name="Group 7"/>
            <p:cNvGrpSpPr>
              <a:grpSpLocks/>
            </p:cNvGrpSpPr>
            <p:nvPr/>
          </p:nvGrpSpPr>
          <p:grpSpPr bwMode="auto">
            <a:xfrm>
              <a:off x="9452088" y="2852936"/>
              <a:ext cx="360040" cy="360040"/>
              <a:chOff x="9396536" y="1844824"/>
              <a:chExt cx="360040" cy="360040"/>
            </a:xfrm>
          </p:grpSpPr>
          <p:sp>
            <p:nvSpPr>
              <p:cNvPr id="106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6" name="Group 6"/>
          <p:cNvGrpSpPr>
            <a:grpSpLocks/>
          </p:cNvGrpSpPr>
          <p:nvPr/>
        </p:nvGrpSpPr>
        <p:grpSpPr bwMode="auto">
          <a:xfrm>
            <a:off x="4247916" y="6008790"/>
            <a:ext cx="139279" cy="144983"/>
            <a:chOff x="9452088" y="2852936"/>
            <a:chExt cx="360040" cy="360040"/>
          </a:xfrm>
        </p:grpSpPr>
        <p:grpSp>
          <p:nvGrpSpPr>
            <p:cNvPr id="1067" name="Group 7"/>
            <p:cNvGrpSpPr>
              <a:grpSpLocks/>
            </p:cNvGrpSpPr>
            <p:nvPr/>
          </p:nvGrpSpPr>
          <p:grpSpPr bwMode="auto">
            <a:xfrm>
              <a:off x="9452088" y="2852936"/>
              <a:ext cx="360040" cy="360040"/>
              <a:chOff x="9396536" y="1844824"/>
              <a:chExt cx="360040" cy="360040"/>
            </a:xfrm>
          </p:grpSpPr>
          <p:sp>
            <p:nvSpPr>
              <p:cNvPr id="106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1" name="Group 6"/>
          <p:cNvGrpSpPr>
            <a:grpSpLocks/>
          </p:cNvGrpSpPr>
          <p:nvPr/>
        </p:nvGrpSpPr>
        <p:grpSpPr bwMode="auto">
          <a:xfrm>
            <a:off x="4585331" y="5924107"/>
            <a:ext cx="139279" cy="144983"/>
            <a:chOff x="9452088" y="2852936"/>
            <a:chExt cx="360040" cy="360040"/>
          </a:xfrm>
        </p:grpSpPr>
        <p:grpSp>
          <p:nvGrpSpPr>
            <p:cNvPr id="1072" name="Group 7"/>
            <p:cNvGrpSpPr>
              <a:grpSpLocks/>
            </p:cNvGrpSpPr>
            <p:nvPr/>
          </p:nvGrpSpPr>
          <p:grpSpPr bwMode="auto">
            <a:xfrm>
              <a:off x="9452088" y="2852936"/>
              <a:ext cx="360040" cy="360040"/>
              <a:chOff x="9396536" y="1844824"/>
              <a:chExt cx="360040" cy="360040"/>
            </a:xfrm>
          </p:grpSpPr>
          <p:sp>
            <p:nvSpPr>
              <p:cNvPr id="107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6" name="Group 6"/>
          <p:cNvGrpSpPr>
            <a:grpSpLocks/>
          </p:cNvGrpSpPr>
          <p:nvPr/>
        </p:nvGrpSpPr>
        <p:grpSpPr bwMode="auto">
          <a:xfrm>
            <a:off x="4889236" y="5867973"/>
            <a:ext cx="139279" cy="144983"/>
            <a:chOff x="9452088" y="2852936"/>
            <a:chExt cx="360040" cy="360040"/>
          </a:xfrm>
        </p:grpSpPr>
        <p:grpSp>
          <p:nvGrpSpPr>
            <p:cNvPr id="1077" name="Group 7"/>
            <p:cNvGrpSpPr>
              <a:grpSpLocks/>
            </p:cNvGrpSpPr>
            <p:nvPr/>
          </p:nvGrpSpPr>
          <p:grpSpPr bwMode="auto">
            <a:xfrm>
              <a:off x="9452088" y="2852936"/>
              <a:ext cx="360040" cy="360040"/>
              <a:chOff x="9396536" y="1844824"/>
              <a:chExt cx="360040" cy="360040"/>
            </a:xfrm>
          </p:grpSpPr>
          <p:sp>
            <p:nvSpPr>
              <p:cNvPr id="107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1" name="Group 6"/>
          <p:cNvGrpSpPr>
            <a:grpSpLocks/>
          </p:cNvGrpSpPr>
          <p:nvPr/>
        </p:nvGrpSpPr>
        <p:grpSpPr bwMode="auto">
          <a:xfrm>
            <a:off x="5273396" y="5890833"/>
            <a:ext cx="139279" cy="144983"/>
            <a:chOff x="9452088" y="2852936"/>
            <a:chExt cx="360040" cy="360040"/>
          </a:xfrm>
        </p:grpSpPr>
        <p:grpSp>
          <p:nvGrpSpPr>
            <p:cNvPr id="1082" name="Group 7"/>
            <p:cNvGrpSpPr>
              <a:grpSpLocks/>
            </p:cNvGrpSpPr>
            <p:nvPr/>
          </p:nvGrpSpPr>
          <p:grpSpPr bwMode="auto">
            <a:xfrm>
              <a:off x="9452088" y="2852936"/>
              <a:ext cx="360040" cy="360040"/>
              <a:chOff x="9396536" y="1844824"/>
              <a:chExt cx="360040" cy="360040"/>
            </a:xfrm>
          </p:grpSpPr>
          <p:sp>
            <p:nvSpPr>
              <p:cNvPr id="108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6" name="Group 6"/>
          <p:cNvGrpSpPr>
            <a:grpSpLocks/>
          </p:cNvGrpSpPr>
          <p:nvPr/>
        </p:nvGrpSpPr>
        <p:grpSpPr bwMode="auto">
          <a:xfrm>
            <a:off x="5637013" y="5861318"/>
            <a:ext cx="139279" cy="144983"/>
            <a:chOff x="9452088" y="2852936"/>
            <a:chExt cx="360040" cy="360040"/>
          </a:xfrm>
        </p:grpSpPr>
        <p:grpSp>
          <p:nvGrpSpPr>
            <p:cNvPr id="1087" name="Group 7"/>
            <p:cNvGrpSpPr>
              <a:grpSpLocks/>
            </p:cNvGrpSpPr>
            <p:nvPr/>
          </p:nvGrpSpPr>
          <p:grpSpPr bwMode="auto">
            <a:xfrm>
              <a:off x="9452088" y="2852936"/>
              <a:ext cx="360040" cy="360040"/>
              <a:chOff x="9396536" y="1844824"/>
              <a:chExt cx="360040" cy="360040"/>
            </a:xfrm>
          </p:grpSpPr>
          <p:sp>
            <p:nvSpPr>
              <p:cNvPr id="108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1" name="Group 6"/>
          <p:cNvGrpSpPr>
            <a:grpSpLocks/>
          </p:cNvGrpSpPr>
          <p:nvPr/>
        </p:nvGrpSpPr>
        <p:grpSpPr bwMode="auto">
          <a:xfrm>
            <a:off x="6150355" y="6069013"/>
            <a:ext cx="139279" cy="144983"/>
            <a:chOff x="9452088" y="2852936"/>
            <a:chExt cx="360040" cy="360040"/>
          </a:xfrm>
        </p:grpSpPr>
        <p:grpSp>
          <p:nvGrpSpPr>
            <p:cNvPr id="1092" name="Group 7"/>
            <p:cNvGrpSpPr>
              <a:grpSpLocks/>
            </p:cNvGrpSpPr>
            <p:nvPr/>
          </p:nvGrpSpPr>
          <p:grpSpPr bwMode="auto">
            <a:xfrm>
              <a:off x="9452088" y="2852936"/>
              <a:ext cx="360040" cy="360040"/>
              <a:chOff x="9396536" y="1844824"/>
              <a:chExt cx="360040" cy="360040"/>
            </a:xfrm>
          </p:grpSpPr>
          <p:sp>
            <p:nvSpPr>
              <p:cNvPr id="109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6" name="Group 6"/>
          <p:cNvGrpSpPr>
            <a:grpSpLocks/>
          </p:cNvGrpSpPr>
          <p:nvPr/>
        </p:nvGrpSpPr>
        <p:grpSpPr bwMode="auto">
          <a:xfrm>
            <a:off x="6434835" y="6272213"/>
            <a:ext cx="139279" cy="144983"/>
            <a:chOff x="9452088" y="2852936"/>
            <a:chExt cx="360040" cy="360040"/>
          </a:xfrm>
        </p:grpSpPr>
        <p:grpSp>
          <p:nvGrpSpPr>
            <p:cNvPr id="1097" name="Group 7"/>
            <p:cNvGrpSpPr>
              <a:grpSpLocks/>
            </p:cNvGrpSpPr>
            <p:nvPr/>
          </p:nvGrpSpPr>
          <p:grpSpPr bwMode="auto">
            <a:xfrm>
              <a:off x="9452088" y="2852936"/>
              <a:ext cx="360040" cy="360040"/>
              <a:chOff x="9396536" y="1844824"/>
              <a:chExt cx="360040" cy="360040"/>
            </a:xfrm>
          </p:grpSpPr>
          <p:sp>
            <p:nvSpPr>
              <p:cNvPr id="109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02" name="Nadpis 1"/>
          <p:cNvSpPr>
            <a:spLocks noGrp="1"/>
          </p:cNvSpPr>
          <p:nvPr>
            <p:ph type="title"/>
          </p:nvPr>
        </p:nvSpPr>
        <p:spPr>
          <a:xfrm>
            <a:off x="838200" y="338492"/>
            <a:ext cx="10515600" cy="926576"/>
          </a:xfrm>
        </p:spPr>
        <p:txBody>
          <a:bodyPr/>
          <a:lstStyle/>
          <a:p>
            <a:r>
              <a:rPr lang="en-US" dirty="0" smtClean="0"/>
              <a:t>Origin of EEG signal</a:t>
            </a:r>
            <a:endParaRPr lang="en-US" dirty="0"/>
          </a:p>
        </p:txBody>
      </p:sp>
    </p:spTree>
    <p:extLst>
      <p:ext uri="{BB962C8B-B14F-4D97-AF65-F5344CB8AC3E}">
        <p14:creationId xmlns:p14="http://schemas.microsoft.com/office/powerpoint/2010/main" val="18872658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TextovéPole 379">
            <a:extLst>
              <a:ext uri="{FF2B5EF4-FFF2-40B4-BE49-F238E27FC236}">
                <a16:creationId xmlns:a16="http://schemas.microsoft.com/office/drawing/2014/main" id="{01137E71-D849-47F0-B120-462F6C60F176}"/>
              </a:ext>
            </a:extLst>
          </p:cNvPr>
          <p:cNvSpPr txBox="1"/>
          <p:nvPr/>
        </p:nvSpPr>
        <p:spPr>
          <a:xfrm>
            <a:off x="745490" y="2850912"/>
            <a:ext cx="2403222"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Intracellular recording</a:t>
            </a:r>
            <a:endParaRPr lang="en-US" b="0" dirty="0">
              <a:latin typeface="Arial" panose="020B0604020202020204" pitchFamily="34" charset="0"/>
              <a:cs typeface="Arial" panose="020B0604020202020204" pitchFamily="34" charset="0"/>
            </a:endParaRPr>
          </a:p>
        </p:txBody>
      </p:sp>
      <p:sp>
        <p:nvSpPr>
          <p:cNvPr id="711" name="TextovéPole 379">
            <a:extLst>
              <a:ext uri="{FF2B5EF4-FFF2-40B4-BE49-F238E27FC236}">
                <a16:creationId xmlns:a16="http://schemas.microsoft.com/office/drawing/2014/main" id="{01137E71-D849-47F0-B120-462F6C60F176}"/>
              </a:ext>
            </a:extLst>
          </p:cNvPr>
          <p:cNvSpPr txBox="1"/>
          <p:nvPr/>
        </p:nvSpPr>
        <p:spPr>
          <a:xfrm>
            <a:off x="8121650" y="2271792"/>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712" name="Skupina 2"/>
          <p:cNvGrpSpPr/>
          <p:nvPr/>
        </p:nvGrpSpPr>
        <p:grpSpPr>
          <a:xfrm>
            <a:off x="5393219" y="666512"/>
            <a:ext cx="3818482" cy="838228"/>
            <a:chOff x="5057548" y="666512"/>
            <a:chExt cx="3818482" cy="838228"/>
          </a:xfrm>
        </p:grpSpPr>
        <p:sp>
          <p:nvSpPr>
            <p:cNvPr id="713"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4" name="Pravoúhlá spojnice 376"/>
            <p:cNvCxnSpPr>
              <a:stCxn id="713"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5" name="TextovéPole 379">
              <a:extLst>
                <a:ext uri="{FF2B5EF4-FFF2-40B4-BE49-F238E27FC236}">
                  <a16:creationId xmlns:a16="http://schemas.microsoft.com/office/drawing/2014/main" id="{01137E71-D849-47F0-B120-462F6C60F176}"/>
                </a:ext>
              </a:extLst>
            </p:cNvPr>
            <p:cNvSpPr txBox="1"/>
            <p:nvPr/>
          </p:nvSpPr>
          <p:spPr>
            <a:xfrm>
              <a:off x="7562850" y="666512"/>
              <a:ext cx="1313180" cy="369332"/>
            </a:xfrm>
            <a:prstGeom prst="rect">
              <a:avLst/>
            </a:prstGeom>
            <a:solidFill>
              <a:schemeClr val="bg1"/>
            </a:solidFill>
          </p:spPr>
          <p:txBody>
            <a:bodyPr wrap="none" rtlCol="0">
              <a:spAutoFit/>
            </a:bodyPr>
            <a:lstStyle/>
            <a:p>
              <a:r>
                <a:rPr lang="cs-CZ" b="0" dirty="0" smtClean="0">
                  <a:latin typeface="Arial" panose="020B0604020202020204" pitchFamily="34" charset="0"/>
                  <a:cs typeface="Arial" panose="020B0604020202020204" pitchFamily="34" charset="0"/>
                </a:rPr>
                <a:t>S</a:t>
              </a:r>
              <a:r>
                <a:rPr lang="en-US" b="0" dirty="0" err="1" smtClean="0">
                  <a:latin typeface="Arial" panose="020B0604020202020204" pitchFamily="34" charset="0"/>
                  <a:cs typeface="Arial" panose="020B0604020202020204" pitchFamily="34" charset="0"/>
                </a:rPr>
                <a:t>calp</a:t>
              </a:r>
              <a:r>
                <a:rPr lang="cs-CZ" b="0" dirty="0" smtClean="0">
                  <a:latin typeface="Arial" panose="020B0604020202020204" pitchFamily="34" charset="0"/>
                  <a:cs typeface="Arial" panose="020B0604020202020204" pitchFamily="34" charset="0"/>
                </a:rPr>
                <a:t> </a:t>
              </a:r>
              <a:r>
                <a:rPr lang="en-GB" b="0" dirty="0">
                  <a:latin typeface="Arial" panose="020B0604020202020204" pitchFamily="34" charset="0"/>
                  <a:cs typeface="Arial" panose="020B0604020202020204" pitchFamily="34" charset="0"/>
                </a:rPr>
                <a:t>EEG</a:t>
              </a:r>
            </a:p>
          </p:txBody>
        </p:sp>
      </p:gr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6933069" y="2193048"/>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697035" y="2580640"/>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4947654" y="3577896"/>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4947654"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966428" y="523733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793755" y="4987523"/>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672883" y="4657420"/>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603814" y="4307093"/>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616006" y="3989627"/>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95180" y="3673653"/>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148749" y="516505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024424" y="490811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5886066" y="46157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5837945" y="430228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5823409" y="40141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5831029" y="369665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5845250" y="339003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46894" y="38570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5" name="Group 6"/>
          <p:cNvGrpSpPr>
            <a:grpSpLocks/>
          </p:cNvGrpSpPr>
          <p:nvPr/>
        </p:nvGrpSpPr>
        <p:grpSpPr bwMode="auto">
          <a:xfrm>
            <a:off x="6667518" y="4417883"/>
            <a:ext cx="139279" cy="144983"/>
            <a:chOff x="9452088" y="2852936"/>
            <a:chExt cx="360040" cy="360040"/>
          </a:xfrm>
        </p:grpSpPr>
        <p:grpSp>
          <p:nvGrpSpPr>
            <p:cNvPr id="426" name="Group 7"/>
            <p:cNvGrpSpPr>
              <a:grpSpLocks/>
            </p:cNvGrpSpPr>
            <p:nvPr/>
          </p:nvGrpSpPr>
          <p:grpSpPr bwMode="auto">
            <a:xfrm>
              <a:off x="9452088" y="2852936"/>
              <a:ext cx="360040" cy="360040"/>
              <a:chOff x="9396536" y="1844824"/>
              <a:chExt cx="360040" cy="360040"/>
            </a:xfrm>
          </p:grpSpPr>
          <p:sp>
            <p:nvSpPr>
              <p:cNvPr id="4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6607574" y="293350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7134878" y="294671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6460254" y="3405947"/>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5" name="Group 6"/>
          <p:cNvGrpSpPr>
            <a:grpSpLocks/>
          </p:cNvGrpSpPr>
          <p:nvPr/>
        </p:nvGrpSpPr>
        <p:grpSpPr bwMode="auto">
          <a:xfrm>
            <a:off x="7063758" y="3309935"/>
            <a:ext cx="139279" cy="144983"/>
            <a:chOff x="9452088" y="2852936"/>
            <a:chExt cx="360040" cy="360040"/>
          </a:xfrm>
        </p:grpSpPr>
        <p:grpSp>
          <p:nvGrpSpPr>
            <p:cNvPr id="546" name="Group 7"/>
            <p:cNvGrpSpPr>
              <a:grpSpLocks/>
            </p:cNvGrpSpPr>
            <p:nvPr/>
          </p:nvGrpSpPr>
          <p:grpSpPr bwMode="auto">
            <a:xfrm>
              <a:off x="9452088" y="2852936"/>
              <a:ext cx="360040" cy="360040"/>
              <a:chOff x="9396536" y="1844824"/>
              <a:chExt cx="360040" cy="360040"/>
            </a:xfrm>
          </p:grpSpPr>
          <p:sp>
            <p:nvSpPr>
              <p:cNvPr id="5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6492258" y="25707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7002798" y="245649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240798" y="456723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2" name="Group 54"/>
          <p:cNvGrpSpPr>
            <a:grpSpLocks/>
          </p:cNvGrpSpPr>
          <p:nvPr/>
        </p:nvGrpSpPr>
        <p:grpSpPr bwMode="auto">
          <a:xfrm>
            <a:off x="6972558" y="4685784"/>
            <a:ext cx="141575" cy="141589"/>
            <a:chOff x="9396536" y="1844824"/>
            <a:chExt cx="360040" cy="360040"/>
          </a:xfrm>
        </p:grpSpPr>
        <p:sp>
          <p:nvSpPr>
            <p:cNvPr id="6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97332" y="354673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4932924" y="4325223"/>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4912099" y="4646404"/>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609139" y="351695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624639" y="3226393"/>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0" name="Group 54"/>
          <p:cNvGrpSpPr>
            <a:grpSpLocks/>
          </p:cNvGrpSpPr>
          <p:nvPr/>
        </p:nvGrpSpPr>
        <p:grpSpPr bwMode="auto">
          <a:xfrm>
            <a:off x="5679503" y="2915497"/>
            <a:ext cx="141575" cy="141589"/>
            <a:chOff x="9396536" y="1844824"/>
            <a:chExt cx="360040" cy="360040"/>
          </a:xfrm>
        </p:grpSpPr>
        <p:sp>
          <p:nvSpPr>
            <p:cNvPr id="8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871151" y="3231480"/>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7868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31786" y="293934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8" name="Skupina 6"/>
          <p:cNvGrpSpPr/>
          <p:nvPr/>
        </p:nvGrpSpPr>
        <p:grpSpPr>
          <a:xfrm>
            <a:off x="6250300" y="2950778"/>
            <a:ext cx="5216526" cy="3130066"/>
            <a:chOff x="5924153" y="2766178"/>
            <a:chExt cx="5216526" cy="3348875"/>
          </a:xfrm>
        </p:grpSpPr>
        <p:sp>
          <p:nvSpPr>
            <p:cNvPr id="1009"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0"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1" name="Group 6"/>
          <p:cNvGrpSpPr>
            <a:grpSpLocks/>
          </p:cNvGrpSpPr>
          <p:nvPr/>
        </p:nvGrpSpPr>
        <p:grpSpPr bwMode="auto">
          <a:xfrm>
            <a:off x="5509158" y="2420820"/>
            <a:ext cx="139279" cy="144983"/>
            <a:chOff x="9452088" y="2852936"/>
            <a:chExt cx="360040" cy="360040"/>
          </a:xfrm>
        </p:grpSpPr>
        <p:grpSp>
          <p:nvGrpSpPr>
            <p:cNvPr id="1012" name="Group 7"/>
            <p:cNvGrpSpPr>
              <a:grpSpLocks/>
            </p:cNvGrpSpPr>
            <p:nvPr/>
          </p:nvGrpSpPr>
          <p:grpSpPr bwMode="auto">
            <a:xfrm>
              <a:off x="9452088" y="2852936"/>
              <a:ext cx="360040" cy="360040"/>
              <a:chOff x="9396536" y="1844824"/>
              <a:chExt cx="360040" cy="360040"/>
            </a:xfrm>
          </p:grpSpPr>
          <p:sp>
            <p:nvSpPr>
              <p:cNvPr id="101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16" name="Group 6"/>
          <p:cNvGrpSpPr>
            <a:grpSpLocks/>
          </p:cNvGrpSpPr>
          <p:nvPr/>
        </p:nvGrpSpPr>
        <p:grpSpPr bwMode="auto">
          <a:xfrm>
            <a:off x="5358837" y="2507441"/>
            <a:ext cx="139279" cy="144983"/>
            <a:chOff x="9452088" y="2852936"/>
            <a:chExt cx="360040" cy="360040"/>
          </a:xfrm>
        </p:grpSpPr>
        <p:grpSp>
          <p:nvGrpSpPr>
            <p:cNvPr id="1017" name="Group 7"/>
            <p:cNvGrpSpPr>
              <a:grpSpLocks/>
            </p:cNvGrpSpPr>
            <p:nvPr/>
          </p:nvGrpSpPr>
          <p:grpSpPr bwMode="auto">
            <a:xfrm>
              <a:off x="9452088" y="2852936"/>
              <a:ext cx="360040" cy="360040"/>
              <a:chOff x="9396536" y="1844824"/>
              <a:chExt cx="360040" cy="360040"/>
            </a:xfrm>
          </p:grpSpPr>
          <p:sp>
            <p:nvSpPr>
              <p:cNvPr id="101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1" name="Group 6"/>
          <p:cNvGrpSpPr>
            <a:grpSpLocks/>
          </p:cNvGrpSpPr>
          <p:nvPr/>
        </p:nvGrpSpPr>
        <p:grpSpPr bwMode="auto">
          <a:xfrm>
            <a:off x="5214992" y="2451029"/>
            <a:ext cx="139279" cy="144983"/>
            <a:chOff x="9452088" y="2852936"/>
            <a:chExt cx="360040" cy="360040"/>
          </a:xfrm>
        </p:grpSpPr>
        <p:grpSp>
          <p:nvGrpSpPr>
            <p:cNvPr id="1022" name="Group 7"/>
            <p:cNvGrpSpPr>
              <a:grpSpLocks/>
            </p:cNvGrpSpPr>
            <p:nvPr/>
          </p:nvGrpSpPr>
          <p:grpSpPr bwMode="auto">
            <a:xfrm>
              <a:off x="9452088" y="2852936"/>
              <a:ext cx="360040" cy="360040"/>
              <a:chOff x="9396536" y="1844824"/>
              <a:chExt cx="360040" cy="360040"/>
            </a:xfrm>
          </p:grpSpPr>
          <p:sp>
            <p:nvSpPr>
              <p:cNvPr id="102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6" name="Group 6"/>
          <p:cNvGrpSpPr>
            <a:grpSpLocks/>
          </p:cNvGrpSpPr>
          <p:nvPr/>
        </p:nvGrpSpPr>
        <p:grpSpPr bwMode="auto">
          <a:xfrm>
            <a:off x="5063658" y="2372218"/>
            <a:ext cx="139279" cy="144983"/>
            <a:chOff x="9452088" y="2852936"/>
            <a:chExt cx="360040" cy="360040"/>
          </a:xfrm>
        </p:grpSpPr>
        <p:grpSp>
          <p:nvGrpSpPr>
            <p:cNvPr id="1027" name="Group 7"/>
            <p:cNvGrpSpPr>
              <a:grpSpLocks/>
            </p:cNvGrpSpPr>
            <p:nvPr/>
          </p:nvGrpSpPr>
          <p:grpSpPr bwMode="auto">
            <a:xfrm>
              <a:off x="9452088" y="2852936"/>
              <a:ext cx="360040" cy="360040"/>
              <a:chOff x="9396536" y="1844824"/>
              <a:chExt cx="360040" cy="360040"/>
            </a:xfrm>
          </p:grpSpPr>
          <p:sp>
            <p:nvSpPr>
              <p:cNvPr id="102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1" name="Group 6"/>
          <p:cNvGrpSpPr>
            <a:grpSpLocks/>
          </p:cNvGrpSpPr>
          <p:nvPr/>
        </p:nvGrpSpPr>
        <p:grpSpPr bwMode="auto">
          <a:xfrm>
            <a:off x="4798417" y="2185608"/>
            <a:ext cx="139279" cy="144983"/>
            <a:chOff x="9452088" y="2852936"/>
            <a:chExt cx="360040" cy="360040"/>
          </a:xfrm>
        </p:grpSpPr>
        <p:grpSp>
          <p:nvGrpSpPr>
            <p:cNvPr id="1032" name="Group 7"/>
            <p:cNvGrpSpPr>
              <a:grpSpLocks/>
            </p:cNvGrpSpPr>
            <p:nvPr/>
          </p:nvGrpSpPr>
          <p:grpSpPr bwMode="auto">
            <a:xfrm>
              <a:off x="9452088" y="2852936"/>
              <a:ext cx="360040" cy="360040"/>
              <a:chOff x="9396536" y="1844824"/>
              <a:chExt cx="360040" cy="360040"/>
            </a:xfrm>
          </p:grpSpPr>
          <p:sp>
            <p:nvSpPr>
              <p:cNvPr id="103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6" name="Group 6"/>
          <p:cNvGrpSpPr>
            <a:grpSpLocks/>
          </p:cNvGrpSpPr>
          <p:nvPr/>
        </p:nvGrpSpPr>
        <p:grpSpPr bwMode="auto">
          <a:xfrm>
            <a:off x="4937928" y="2273158"/>
            <a:ext cx="139279" cy="144983"/>
            <a:chOff x="9452088" y="2852936"/>
            <a:chExt cx="360040" cy="360040"/>
          </a:xfrm>
        </p:grpSpPr>
        <p:grpSp>
          <p:nvGrpSpPr>
            <p:cNvPr id="1037" name="Group 7"/>
            <p:cNvGrpSpPr>
              <a:grpSpLocks/>
            </p:cNvGrpSpPr>
            <p:nvPr/>
          </p:nvGrpSpPr>
          <p:grpSpPr bwMode="auto">
            <a:xfrm>
              <a:off x="9452088" y="2852936"/>
              <a:ext cx="360040" cy="360040"/>
              <a:chOff x="9396536" y="1844824"/>
              <a:chExt cx="360040" cy="360040"/>
            </a:xfrm>
          </p:grpSpPr>
          <p:sp>
            <p:nvSpPr>
              <p:cNvPr id="103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1" name="Group 6"/>
          <p:cNvGrpSpPr>
            <a:grpSpLocks/>
          </p:cNvGrpSpPr>
          <p:nvPr/>
        </p:nvGrpSpPr>
        <p:grpSpPr bwMode="auto">
          <a:xfrm>
            <a:off x="5581548" y="2272230"/>
            <a:ext cx="139279" cy="144983"/>
            <a:chOff x="9452088" y="2852936"/>
            <a:chExt cx="360040" cy="360040"/>
          </a:xfrm>
        </p:grpSpPr>
        <p:grpSp>
          <p:nvGrpSpPr>
            <p:cNvPr id="1042" name="Group 7"/>
            <p:cNvGrpSpPr>
              <a:grpSpLocks/>
            </p:cNvGrpSpPr>
            <p:nvPr/>
          </p:nvGrpSpPr>
          <p:grpSpPr bwMode="auto">
            <a:xfrm>
              <a:off x="9452088" y="2852936"/>
              <a:ext cx="360040" cy="360040"/>
              <a:chOff x="9396536" y="1844824"/>
              <a:chExt cx="360040" cy="360040"/>
            </a:xfrm>
          </p:grpSpPr>
          <p:sp>
            <p:nvSpPr>
              <p:cNvPr id="10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6" name="Group 6"/>
          <p:cNvGrpSpPr>
            <a:grpSpLocks/>
          </p:cNvGrpSpPr>
          <p:nvPr/>
        </p:nvGrpSpPr>
        <p:grpSpPr bwMode="auto">
          <a:xfrm>
            <a:off x="4059956" y="6062130"/>
            <a:ext cx="139279" cy="144983"/>
            <a:chOff x="9452088" y="2852936"/>
            <a:chExt cx="360040" cy="360040"/>
          </a:xfrm>
        </p:grpSpPr>
        <p:grpSp>
          <p:nvGrpSpPr>
            <p:cNvPr id="1047" name="Group 7"/>
            <p:cNvGrpSpPr>
              <a:grpSpLocks/>
            </p:cNvGrpSpPr>
            <p:nvPr/>
          </p:nvGrpSpPr>
          <p:grpSpPr bwMode="auto">
            <a:xfrm>
              <a:off x="9452088" y="2852936"/>
              <a:ext cx="360040" cy="360040"/>
              <a:chOff x="9396536" y="1844824"/>
              <a:chExt cx="360040" cy="360040"/>
            </a:xfrm>
          </p:grpSpPr>
          <p:sp>
            <p:nvSpPr>
              <p:cNvPr id="104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1" name="Group 6"/>
          <p:cNvGrpSpPr>
            <a:grpSpLocks/>
          </p:cNvGrpSpPr>
          <p:nvPr/>
        </p:nvGrpSpPr>
        <p:grpSpPr bwMode="auto">
          <a:xfrm>
            <a:off x="4432931" y="5962207"/>
            <a:ext cx="139279" cy="144983"/>
            <a:chOff x="9452088" y="2852936"/>
            <a:chExt cx="360040" cy="360040"/>
          </a:xfrm>
        </p:grpSpPr>
        <p:grpSp>
          <p:nvGrpSpPr>
            <p:cNvPr id="1052" name="Group 7"/>
            <p:cNvGrpSpPr>
              <a:grpSpLocks/>
            </p:cNvGrpSpPr>
            <p:nvPr/>
          </p:nvGrpSpPr>
          <p:grpSpPr bwMode="auto">
            <a:xfrm>
              <a:off x="9452088" y="2852936"/>
              <a:ext cx="360040" cy="360040"/>
              <a:chOff x="9396536" y="1844824"/>
              <a:chExt cx="360040" cy="360040"/>
            </a:xfrm>
          </p:grpSpPr>
          <p:sp>
            <p:nvSpPr>
              <p:cNvPr id="105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6" name="Group 6"/>
          <p:cNvGrpSpPr>
            <a:grpSpLocks/>
          </p:cNvGrpSpPr>
          <p:nvPr/>
        </p:nvGrpSpPr>
        <p:grpSpPr bwMode="auto">
          <a:xfrm>
            <a:off x="4736836" y="5890833"/>
            <a:ext cx="139279" cy="144983"/>
            <a:chOff x="9452088" y="2852936"/>
            <a:chExt cx="360040" cy="360040"/>
          </a:xfrm>
        </p:grpSpPr>
        <p:grpSp>
          <p:nvGrpSpPr>
            <p:cNvPr id="1057" name="Group 7"/>
            <p:cNvGrpSpPr>
              <a:grpSpLocks/>
            </p:cNvGrpSpPr>
            <p:nvPr/>
          </p:nvGrpSpPr>
          <p:grpSpPr bwMode="auto">
            <a:xfrm>
              <a:off x="9452088" y="2852936"/>
              <a:ext cx="360040" cy="360040"/>
              <a:chOff x="9396536" y="1844824"/>
              <a:chExt cx="360040" cy="360040"/>
            </a:xfrm>
          </p:grpSpPr>
          <p:sp>
            <p:nvSpPr>
              <p:cNvPr id="105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1" name="Group 6"/>
          <p:cNvGrpSpPr>
            <a:grpSpLocks/>
          </p:cNvGrpSpPr>
          <p:nvPr/>
        </p:nvGrpSpPr>
        <p:grpSpPr bwMode="auto">
          <a:xfrm>
            <a:off x="5075276" y="5890833"/>
            <a:ext cx="139279" cy="144983"/>
            <a:chOff x="9452088" y="2852936"/>
            <a:chExt cx="360040" cy="360040"/>
          </a:xfrm>
        </p:grpSpPr>
        <p:grpSp>
          <p:nvGrpSpPr>
            <p:cNvPr id="1062" name="Group 7"/>
            <p:cNvGrpSpPr>
              <a:grpSpLocks/>
            </p:cNvGrpSpPr>
            <p:nvPr/>
          </p:nvGrpSpPr>
          <p:grpSpPr bwMode="auto">
            <a:xfrm>
              <a:off x="9452088" y="2852936"/>
              <a:ext cx="360040" cy="360040"/>
              <a:chOff x="9396536" y="1844824"/>
              <a:chExt cx="360040" cy="360040"/>
            </a:xfrm>
          </p:grpSpPr>
          <p:sp>
            <p:nvSpPr>
              <p:cNvPr id="106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6" name="Group 6"/>
          <p:cNvGrpSpPr>
            <a:grpSpLocks/>
          </p:cNvGrpSpPr>
          <p:nvPr/>
        </p:nvGrpSpPr>
        <p:grpSpPr bwMode="auto">
          <a:xfrm>
            <a:off x="5464293" y="5876558"/>
            <a:ext cx="139279" cy="144983"/>
            <a:chOff x="9452088" y="2852936"/>
            <a:chExt cx="360040" cy="360040"/>
          </a:xfrm>
        </p:grpSpPr>
        <p:grpSp>
          <p:nvGrpSpPr>
            <p:cNvPr id="1067" name="Group 7"/>
            <p:cNvGrpSpPr>
              <a:grpSpLocks/>
            </p:cNvGrpSpPr>
            <p:nvPr/>
          </p:nvGrpSpPr>
          <p:grpSpPr bwMode="auto">
            <a:xfrm>
              <a:off x="9452088" y="2852936"/>
              <a:ext cx="360040" cy="360040"/>
              <a:chOff x="9396536" y="1844824"/>
              <a:chExt cx="360040" cy="360040"/>
            </a:xfrm>
          </p:grpSpPr>
          <p:sp>
            <p:nvSpPr>
              <p:cNvPr id="106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1" name="Group 6"/>
          <p:cNvGrpSpPr>
            <a:grpSpLocks/>
          </p:cNvGrpSpPr>
          <p:nvPr/>
        </p:nvGrpSpPr>
        <p:grpSpPr bwMode="auto">
          <a:xfrm>
            <a:off x="5824079" y="5893856"/>
            <a:ext cx="139279" cy="144983"/>
            <a:chOff x="9452088" y="2852936"/>
            <a:chExt cx="360040" cy="360040"/>
          </a:xfrm>
        </p:grpSpPr>
        <p:grpSp>
          <p:nvGrpSpPr>
            <p:cNvPr id="1072" name="Group 7"/>
            <p:cNvGrpSpPr>
              <a:grpSpLocks/>
            </p:cNvGrpSpPr>
            <p:nvPr/>
          </p:nvGrpSpPr>
          <p:grpSpPr bwMode="auto">
            <a:xfrm>
              <a:off x="9452088" y="2852936"/>
              <a:ext cx="360040" cy="360040"/>
              <a:chOff x="9396536" y="1844824"/>
              <a:chExt cx="360040" cy="360040"/>
            </a:xfrm>
          </p:grpSpPr>
          <p:sp>
            <p:nvSpPr>
              <p:cNvPr id="107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6" name="Group 6"/>
          <p:cNvGrpSpPr>
            <a:grpSpLocks/>
          </p:cNvGrpSpPr>
          <p:nvPr/>
        </p:nvGrpSpPr>
        <p:grpSpPr bwMode="auto">
          <a:xfrm>
            <a:off x="6008115" y="5977573"/>
            <a:ext cx="139279" cy="144983"/>
            <a:chOff x="9452088" y="2852936"/>
            <a:chExt cx="360040" cy="360040"/>
          </a:xfrm>
        </p:grpSpPr>
        <p:grpSp>
          <p:nvGrpSpPr>
            <p:cNvPr id="1077" name="Group 7"/>
            <p:cNvGrpSpPr>
              <a:grpSpLocks/>
            </p:cNvGrpSpPr>
            <p:nvPr/>
          </p:nvGrpSpPr>
          <p:grpSpPr bwMode="auto">
            <a:xfrm>
              <a:off x="9452088" y="2852936"/>
              <a:ext cx="360040" cy="360040"/>
              <a:chOff x="9396536" y="1844824"/>
              <a:chExt cx="360040" cy="360040"/>
            </a:xfrm>
          </p:grpSpPr>
          <p:sp>
            <p:nvSpPr>
              <p:cNvPr id="107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1" name="Group 6"/>
          <p:cNvGrpSpPr>
            <a:grpSpLocks/>
          </p:cNvGrpSpPr>
          <p:nvPr/>
        </p:nvGrpSpPr>
        <p:grpSpPr bwMode="auto">
          <a:xfrm>
            <a:off x="6290899" y="6162053"/>
            <a:ext cx="139279" cy="144983"/>
            <a:chOff x="9452088" y="2852936"/>
            <a:chExt cx="360040" cy="360040"/>
          </a:xfrm>
        </p:grpSpPr>
        <p:grpSp>
          <p:nvGrpSpPr>
            <p:cNvPr id="1082" name="Group 7"/>
            <p:cNvGrpSpPr>
              <a:grpSpLocks/>
            </p:cNvGrpSpPr>
            <p:nvPr/>
          </p:nvGrpSpPr>
          <p:grpSpPr bwMode="auto">
            <a:xfrm>
              <a:off x="9452088" y="2852936"/>
              <a:ext cx="360040" cy="360040"/>
              <a:chOff x="9396536" y="1844824"/>
              <a:chExt cx="360040" cy="360040"/>
            </a:xfrm>
          </p:grpSpPr>
          <p:sp>
            <p:nvSpPr>
              <p:cNvPr id="108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6" name="Group 6"/>
          <p:cNvGrpSpPr>
            <a:grpSpLocks/>
          </p:cNvGrpSpPr>
          <p:nvPr/>
        </p:nvGrpSpPr>
        <p:grpSpPr bwMode="auto">
          <a:xfrm>
            <a:off x="3914956" y="6123114"/>
            <a:ext cx="139279" cy="144983"/>
            <a:chOff x="9452088" y="2852936"/>
            <a:chExt cx="360040" cy="360040"/>
          </a:xfrm>
        </p:grpSpPr>
        <p:grpSp>
          <p:nvGrpSpPr>
            <p:cNvPr id="1087" name="Group 7"/>
            <p:cNvGrpSpPr>
              <a:grpSpLocks/>
            </p:cNvGrpSpPr>
            <p:nvPr/>
          </p:nvGrpSpPr>
          <p:grpSpPr bwMode="auto">
            <a:xfrm>
              <a:off x="9452088" y="2852936"/>
              <a:ext cx="360040" cy="360040"/>
              <a:chOff x="9396536" y="1844824"/>
              <a:chExt cx="360040" cy="360040"/>
            </a:xfrm>
          </p:grpSpPr>
          <p:sp>
            <p:nvSpPr>
              <p:cNvPr id="108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1" name="Group 6"/>
          <p:cNvGrpSpPr>
            <a:grpSpLocks/>
          </p:cNvGrpSpPr>
          <p:nvPr/>
        </p:nvGrpSpPr>
        <p:grpSpPr bwMode="auto">
          <a:xfrm>
            <a:off x="4247916" y="6008790"/>
            <a:ext cx="139279" cy="144983"/>
            <a:chOff x="9452088" y="2852936"/>
            <a:chExt cx="360040" cy="360040"/>
          </a:xfrm>
        </p:grpSpPr>
        <p:grpSp>
          <p:nvGrpSpPr>
            <p:cNvPr id="1092" name="Group 7"/>
            <p:cNvGrpSpPr>
              <a:grpSpLocks/>
            </p:cNvGrpSpPr>
            <p:nvPr/>
          </p:nvGrpSpPr>
          <p:grpSpPr bwMode="auto">
            <a:xfrm>
              <a:off x="9452088" y="2852936"/>
              <a:ext cx="360040" cy="360040"/>
              <a:chOff x="9396536" y="1844824"/>
              <a:chExt cx="360040" cy="360040"/>
            </a:xfrm>
          </p:grpSpPr>
          <p:sp>
            <p:nvSpPr>
              <p:cNvPr id="109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6" name="Group 6"/>
          <p:cNvGrpSpPr>
            <a:grpSpLocks/>
          </p:cNvGrpSpPr>
          <p:nvPr/>
        </p:nvGrpSpPr>
        <p:grpSpPr bwMode="auto">
          <a:xfrm>
            <a:off x="4585331" y="5924107"/>
            <a:ext cx="139279" cy="144983"/>
            <a:chOff x="9452088" y="2852936"/>
            <a:chExt cx="360040" cy="360040"/>
          </a:xfrm>
        </p:grpSpPr>
        <p:grpSp>
          <p:nvGrpSpPr>
            <p:cNvPr id="1097" name="Group 7"/>
            <p:cNvGrpSpPr>
              <a:grpSpLocks/>
            </p:cNvGrpSpPr>
            <p:nvPr/>
          </p:nvGrpSpPr>
          <p:grpSpPr bwMode="auto">
            <a:xfrm>
              <a:off x="9452088" y="2852936"/>
              <a:ext cx="360040" cy="360040"/>
              <a:chOff x="9396536" y="1844824"/>
              <a:chExt cx="360040" cy="360040"/>
            </a:xfrm>
          </p:grpSpPr>
          <p:sp>
            <p:nvSpPr>
              <p:cNvPr id="109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1" name="Group 6"/>
          <p:cNvGrpSpPr>
            <a:grpSpLocks/>
          </p:cNvGrpSpPr>
          <p:nvPr/>
        </p:nvGrpSpPr>
        <p:grpSpPr bwMode="auto">
          <a:xfrm>
            <a:off x="4889236" y="5867973"/>
            <a:ext cx="139279" cy="144983"/>
            <a:chOff x="9452088" y="2852936"/>
            <a:chExt cx="360040" cy="360040"/>
          </a:xfrm>
        </p:grpSpPr>
        <p:grpSp>
          <p:nvGrpSpPr>
            <p:cNvPr id="1102" name="Group 7"/>
            <p:cNvGrpSpPr>
              <a:grpSpLocks/>
            </p:cNvGrpSpPr>
            <p:nvPr/>
          </p:nvGrpSpPr>
          <p:grpSpPr bwMode="auto">
            <a:xfrm>
              <a:off x="9452088" y="2852936"/>
              <a:ext cx="360040" cy="360040"/>
              <a:chOff x="9396536" y="1844824"/>
              <a:chExt cx="360040" cy="360040"/>
            </a:xfrm>
          </p:grpSpPr>
          <p:sp>
            <p:nvSpPr>
              <p:cNvPr id="110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6" name="Group 6"/>
          <p:cNvGrpSpPr>
            <a:grpSpLocks/>
          </p:cNvGrpSpPr>
          <p:nvPr/>
        </p:nvGrpSpPr>
        <p:grpSpPr bwMode="auto">
          <a:xfrm>
            <a:off x="5273396" y="5890833"/>
            <a:ext cx="139279" cy="144983"/>
            <a:chOff x="9452088" y="2852936"/>
            <a:chExt cx="360040" cy="360040"/>
          </a:xfrm>
        </p:grpSpPr>
        <p:grpSp>
          <p:nvGrpSpPr>
            <p:cNvPr id="1107" name="Group 7"/>
            <p:cNvGrpSpPr>
              <a:grpSpLocks/>
            </p:cNvGrpSpPr>
            <p:nvPr/>
          </p:nvGrpSpPr>
          <p:grpSpPr bwMode="auto">
            <a:xfrm>
              <a:off x="9452088" y="2852936"/>
              <a:ext cx="360040" cy="360040"/>
              <a:chOff x="9396536" y="1844824"/>
              <a:chExt cx="360040" cy="360040"/>
            </a:xfrm>
          </p:grpSpPr>
          <p:sp>
            <p:nvSpPr>
              <p:cNvPr id="110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1" name="Group 6"/>
          <p:cNvGrpSpPr>
            <a:grpSpLocks/>
          </p:cNvGrpSpPr>
          <p:nvPr/>
        </p:nvGrpSpPr>
        <p:grpSpPr bwMode="auto">
          <a:xfrm>
            <a:off x="5637013" y="5861318"/>
            <a:ext cx="139279" cy="144983"/>
            <a:chOff x="9452088" y="2852936"/>
            <a:chExt cx="360040" cy="360040"/>
          </a:xfrm>
        </p:grpSpPr>
        <p:grpSp>
          <p:nvGrpSpPr>
            <p:cNvPr id="1112" name="Group 7"/>
            <p:cNvGrpSpPr>
              <a:grpSpLocks/>
            </p:cNvGrpSpPr>
            <p:nvPr/>
          </p:nvGrpSpPr>
          <p:grpSpPr bwMode="auto">
            <a:xfrm>
              <a:off x="9452088" y="2852936"/>
              <a:ext cx="360040" cy="360040"/>
              <a:chOff x="9396536" y="1844824"/>
              <a:chExt cx="360040" cy="360040"/>
            </a:xfrm>
          </p:grpSpPr>
          <p:sp>
            <p:nvSpPr>
              <p:cNvPr id="111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6" name="Group 6"/>
          <p:cNvGrpSpPr>
            <a:grpSpLocks/>
          </p:cNvGrpSpPr>
          <p:nvPr/>
        </p:nvGrpSpPr>
        <p:grpSpPr bwMode="auto">
          <a:xfrm>
            <a:off x="6150355" y="6069013"/>
            <a:ext cx="139279" cy="144983"/>
            <a:chOff x="9452088" y="2852936"/>
            <a:chExt cx="360040" cy="360040"/>
          </a:xfrm>
        </p:grpSpPr>
        <p:grpSp>
          <p:nvGrpSpPr>
            <p:cNvPr id="1117" name="Group 7"/>
            <p:cNvGrpSpPr>
              <a:grpSpLocks/>
            </p:cNvGrpSpPr>
            <p:nvPr/>
          </p:nvGrpSpPr>
          <p:grpSpPr bwMode="auto">
            <a:xfrm>
              <a:off x="9452088" y="2852936"/>
              <a:ext cx="360040" cy="360040"/>
              <a:chOff x="9396536" y="1844824"/>
              <a:chExt cx="360040" cy="360040"/>
            </a:xfrm>
          </p:grpSpPr>
          <p:sp>
            <p:nvSpPr>
              <p:cNvPr id="111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1" name="Group 6"/>
          <p:cNvGrpSpPr>
            <a:grpSpLocks/>
          </p:cNvGrpSpPr>
          <p:nvPr/>
        </p:nvGrpSpPr>
        <p:grpSpPr bwMode="auto">
          <a:xfrm>
            <a:off x="6434835" y="6272213"/>
            <a:ext cx="139279" cy="144983"/>
            <a:chOff x="9452088" y="2852936"/>
            <a:chExt cx="360040" cy="360040"/>
          </a:xfrm>
        </p:grpSpPr>
        <p:grpSp>
          <p:nvGrpSpPr>
            <p:cNvPr id="1122" name="Group 7"/>
            <p:cNvGrpSpPr>
              <a:grpSpLocks/>
            </p:cNvGrpSpPr>
            <p:nvPr/>
          </p:nvGrpSpPr>
          <p:grpSpPr bwMode="auto">
            <a:xfrm>
              <a:off x="9452088" y="2852936"/>
              <a:ext cx="360040" cy="360040"/>
              <a:chOff x="9396536" y="1844824"/>
              <a:chExt cx="360040" cy="360040"/>
            </a:xfrm>
          </p:grpSpPr>
          <p:sp>
            <p:nvSpPr>
              <p:cNvPr id="112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26" name="Nadpis 1"/>
          <p:cNvSpPr>
            <a:spLocks noGrp="1"/>
          </p:cNvSpPr>
          <p:nvPr>
            <p:ph type="title"/>
          </p:nvPr>
        </p:nvSpPr>
        <p:spPr>
          <a:xfrm>
            <a:off x="838200" y="338492"/>
            <a:ext cx="10515600" cy="926576"/>
          </a:xfrm>
        </p:spPr>
        <p:txBody>
          <a:bodyPr/>
          <a:lstStyle/>
          <a:p>
            <a:r>
              <a:rPr lang="en-US" dirty="0" smtClean="0"/>
              <a:t>Origin of EEG signal</a:t>
            </a:r>
            <a:endParaRPr lang="en-US" dirty="0"/>
          </a:p>
        </p:txBody>
      </p:sp>
      <p:sp>
        <p:nvSpPr>
          <p:cNvPr id="1127" name="TextovéPole 379">
            <a:extLst>
              <a:ext uri="{FF2B5EF4-FFF2-40B4-BE49-F238E27FC236}">
                <a16:creationId xmlns:a16="http://schemas.microsoft.com/office/drawing/2014/main" id="{01137E71-D849-47F0-B120-462F6C60F176}"/>
              </a:ext>
            </a:extLst>
          </p:cNvPr>
          <p:cNvSpPr txBox="1"/>
          <p:nvPr/>
        </p:nvSpPr>
        <p:spPr>
          <a:xfrm>
            <a:off x="8424521" y="4287716"/>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7853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 name="TextovéPole 379">
            <a:extLst>
              <a:ext uri="{FF2B5EF4-FFF2-40B4-BE49-F238E27FC236}">
                <a16:creationId xmlns:a16="http://schemas.microsoft.com/office/drawing/2014/main" id="{01137E71-D849-47F0-B120-462F6C60F176}"/>
              </a:ext>
            </a:extLst>
          </p:cNvPr>
          <p:cNvSpPr txBox="1"/>
          <p:nvPr/>
        </p:nvSpPr>
        <p:spPr>
          <a:xfrm>
            <a:off x="8121650" y="2271792"/>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sp>
        <p:nvSpPr>
          <p:cNvPr id="1132" name="TextovéPole 379">
            <a:extLst>
              <a:ext uri="{FF2B5EF4-FFF2-40B4-BE49-F238E27FC236}">
                <a16:creationId xmlns:a16="http://schemas.microsoft.com/office/drawing/2014/main" id="{01137E71-D849-47F0-B120-462F6C60F176}"/>
              </a:ext>
            </a:extLst>
          </p:cNvPr>
          <p:cNvSpPr txBox="1"/>
          <p:nvPr/>
        </p:nvSpPr>
        <p:spPr>
          <a:xfrm>
            <a:off x="745490" y="2850912"/>
            <a:ext cx="2403222"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Intracellular recording</a:t>
            </a:r>
            <a:endParaRPr lang="en-US" b="0" dirty="0">
              <a:latin typeface="Arial" panose="020B0604020202020204" pitchFamily="34" charset="0"/>
              <a:cs typeface="Arial" panose="020B0604020202020204" pitchFamily="34" charset="0"/>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6933069" y="2193048"/>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697035" y="2580640"/>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4947654" y="3577896"/>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4947654"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966428" y="523733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793755" y="4987523"/>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672883" y="4657420"/>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603814" y="4307093"/>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616006" y="3989627"/>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95180" y="3673653"/>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148749" y="516505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024424" y="490811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5886066" y="46157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5837945" y="430228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5823409" y="40141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5831029" y="369665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5845250" y="339003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46894" y="38570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5" name="Group 6"/>
          <p:cNvGrpSpPr>
            <a:grpSpLocks/>
          </p:cNvGrpSpPr>
          <p:nvPr/>
        </p:nvGrpSpPr>
        <p:grpSpPr bwMode="auto">
          <a:xfrm>
            <a:off x="6667518" y="4417883"/>
            <a:ext cx="139279" cy="144983"/>
            <a:chOff x="9452088" y="2852936"/>
            <a:chExt cx="360040" cy="360040"/>
          </a:xfrm>
        </p:grpSpPr>
        <p:grpSp>
          <p:nvGrpSpPr>
            <p:cNvPr id="426" name="Group 7"/>
            <p:cNvGrpSpPr>
              <a:grpSpLocks/>
            </p:cNvGrpSpPr>
            <p:nvPr/>
          </p:nvGrpSpPr>
          <p:grpSpPr bwMode="auto">
            <a:xfrm>
              <a:off x="9452088" y="2852936"/>
              <a:ext cx="360040" cy="360040"/>
              <a:chOff x="9396536" y="1844824"/>
              <a:chExt cx="360040" cy="360040"/>
            </a:xfrm>
          </p:grpSpPr>
          <p:sp>
            <p:nvSpPr>
              <p:cNvPr id="4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6607574" y="293350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7134878" y="294671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6460254" y="3405947"/>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5" name="Group 6"/>
          <p:cNvGrpSpPr>
            <a:grpSpLocks/>
          </p:cNvGrpSpPr>
          <p:nvPr/>
        </p:nvGrpSpPr>
        <p:grpSpPr bwMode="auto">
          <a:xfrm>
            <a:off x="7063758" y="3309935"/>
            <a:ext cx="139279" cy="144983"/>
            <a:chOff x="9452088" y="2852936"/>
            <a:chExt cx="360040" cy="360040"/>
          </a:xfrm>
        </p:grpSpPr>
        <p:grpSp>
          <p:nvGrpSpPr>
            <p:cNvPr id="546" name="Group 7"/>
            <p:cNvGrpSpPr>
              <a:grpSpLocks/>
            </p:cNvGrpSpPr>
            <p:nvPr/>
          </p:nvGrpSpPr>
          <p:grpSpPr bwMode="auto">
            <a:xfrm>
              <a:off x="9452088" y="2852936"/>
              <a:ext cx="360040" cy="360040"/>
              <a:chOff x="9396536" y="1844824"/>
              <a:chExt cx="360040" cy="360040"/>
            </a:xfrm>
          </p:grpSpPr>
          <p:sp>
            <p:nvSpPr>
              <p:cNvPr id="5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6492258" y="25707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7002798" y="245649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240798" y="456723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2" name="Group 54"/>
          <p:cNvGrpSpPr>
            <a:grpSpLocks/>
          </p:cNvGrpSpPr>
          <p:nvPr/>
        </p:nvGrpSpPr>
        <p:grpSpPr bwMode="auto">
          <a:xfrm>
            <a:off x="6972558" y="4685784"/>
            <a:ext cx="141575" cy="141589"/>
            <a:chOff x="9396536" y="1844824"/>
            <a:chExt cx="360040" cy="360040"/>
          </a:xfrm>
        </p:grpSpPr>
        <p:sp>
          <p:nvSpPr>
            <p:cNvPr id="6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97332" y="354673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4932924" y="4325223"/>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4912099" y="4646404"/>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609139" y="351695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624639" y="3226393"/>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0" name="Group 54"/>
          <p:cNvGrpSpPr>
            <a:grpSpLocks/>
          </p:cNvGrpSpPr>
          <p:nvPr/>
        </p:nvGrpSpPr>
        <p:grpSpPr bwMode="auto">
          <a:xfrm>
            <a:off x="5679503" y="2915497"/>
            <a:ext cx="141575" cy="141589"/>
            <a:chOff x="9396536" y="1844824"/>
            <a:chExt cx="360040" cy="360040"/>
          </a:xfrm>
        </p:grpSpPr>
        <p:sp>
          <p:nvSpPr>
            <p:cNvPr id="8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871151" y="3231480"/>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7868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31786" y="293934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009" name="Skupina 6"/>
          <p:cNvGrpSpPr/>
          <p:nvPr/>
        </p:nvGrpSpPr>
        <p:grpSpPr>
          <a:xfrm>
            <a:off x="6250300" y="2950778"/>
            <a:ext cx="5216526" cy="3130066"/>
            <a:chOff x="5924153" y="2766178"/>
            <a:chExt cx="5216526" cy="3348875"/>
          </a:xfrm>
        </p:grpSpPr>
        <p:sp>
          <p:nvSpPr>
            <p:cNvPr id="1010"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1"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2" name="Group 6"/>
          <p:cNvGrpSpPr>
            <a:grpSpLocks/>
          </p:cNvGrpSpPr>
          <p:nvPr/>
        </p:nvGrpSpPr>
        <p:grpSpPr bwMode="auto">
          <a:xfrm>
            <a:off x="5509158" y="2420820"/>
            <a:ext cx="139279" cy="144983"/>
            <a:chOff x="9452088" y="2852936"/>
            <a:chExt cx="360040" cy="360040"/>
          </a:xfrm>
        </p:grpSpPr>
        <p:grpSp>
          <p:nvGrpSpPr>
            <p:cNvPr id="1013" name="Group 7"/>
            <p:cNvGrpSpPr>
              <a:grpSpLocks/>
            </p:cNvGrpSpPr>
            <p:nvPr/>
          </p:nvGrpSpPr>
          <p:grpSpPr bwMode="auto">
            <a:xfrm>
              <a:off x="9452088" y="2852936"/>
              <a:ext cx="360040" cy="360040"/>
              <a:chOff x="9396536" y="1844824"/>
              <a:chExt cx="360040" cy="360040"/>
            </a:xfrm>
          </p:grpSpPr>
          <p:sp>
            <p:nvSpPr>
              <p:cNvPr id="10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17" name="Group 6"/>
          <p:cNvGrpSpPr>
            <a:grpSpLocks/>
          </p:cNvGrpSpPr>
          <p:nvPr/>
        </p:nvGrpSpPr>
        <p:grpSpPr bwMode="auto">
          <a:xfrm>
            <a:off x="5358837" y="2507441"/>
            <a:ext cx="139279" cy="144983"/>
            <a:chOff x="9452088" y="2852936"/>
            <a:chExt cx="360040" cy="360040"/>
          </a:xfrm>
        </p:grpSpPr>
        <p:grpSp>
          <p:nvGrpSpPr>
            <p:cNvPr id="1018" name="Group 7"/>
            <p:cNvGrpSpPr>
              <a:grpSpLocks/>
            </p:cNvGrpSpPr>
            <p:nvPr/>
          </p:nvGrpSpPr>
          <p:grpSpPr bwMode="auto">
            <a:xfrm>
              <a:off x="9452088" y="2852936"/>
              <a:ext cx="360040" cy="360040"/>
              <a:chOff x="9396536" y="1844824"/>
              <a:chExt cx="360040" cy="360040"/>
            </a:xfrm>
          </p:grpSpPr>
          <p:sp>
            <p:nvSpPr>
              <p:cNvPr id="10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2" name="Group 6"/>
          <p:cNvGrpSpPr>
            <a:grpSpLocks/>
          </p:cNvGrpSpPr>
          <p:nvPr/>
        </p:nvGrpSpPr>
        <p:grpSpPr bwMode="auto">
          <a:xfrm>
            <a:off x="5214992" y="2451029"/>
            <a:ext cx="139279" cy="144983"/>
            <a:chOff x="9452088" y="2852936"/>
            <a:chExt cx="360040" cy="360040"/>
          </a:xfrm>
        </p:grpSpPr>
        <p:grpSp>
          <p:nvGrpSpPr>
            <p:cNvPr id="1023" name="Group 7"/>
            <p:cNvGrpSpPr>
              <a:grpSpLocks/>
            </p:cNvGrpSpPr>
            <p:nvPr/>
          </p:nvGrpSpPr>
          <p:grpSpPr bwMode="auto">
            <a:xfrm>
              <a:off x="9452088" y="2852936"/>
              <a:ext cx="360040" cy="360040"/>
              <a:chOff x="9396536" y="1844824"/>
              <a:chExt cx="360040" cy="360040"/>
            </a:xfrm>
          </p:grpSpPr>
          <p:sp>
            <p:nvSpPr>
              <p:cNvPr id="10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7" name="Group 6"/>
          <p:cNvGrpSpPr>
            <a:grpSpLocks/>
          </p:cNvGrpSpPr>
          <p:nvPr/>
        </p:nvGrpSpPr>
        <p:grpSpPr bwMode="auto">
          <a:xfrm>
            <a:off x="5063658" y="2372218"/>
            <a:ext cx="139279" cy="144983"/>
            <a:chOff x="9452088" y="2852936"/>
            <a:chExt cx="360040" cy="360040"/>
          </a:xfrm>
        </p:grpSpPr>
        <p:grpSp>
          <p:nvGrpSpPr>
            <p:cNvPr id="1028" name="Group 7"/>
            <p:cNvGrpSpPr>
              <a:grpSpLocks/>
            </p:cNvGrpSpPr>
            <p:nvPr/>
          </p:nvGrpSpPr>
          <p:grpSpPr bwMode="auto">
            <a:xfrm>
              <a:off x="9452088" y="2852936"/>
              <a:ext cx="360040" cy="360040"/>
              <a:chOff x="9396536" y="1844824"/>
              <a:chExt cx="360040" cy="360040"/>
            </a:xfrm>
          </p:grpSpPr>
          <p:sp>
            <p:nvSpPr>
              <p:cNvPr id="10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2" name="Group 6"/>
          <p:cNvGrpSpPr>
            <a:grpSpLocks/>
          </p:cNvGrpSpPr>
          <p:nvPr/>
        </p:nvGrpSpPr>
        <p:grpSpPr bwMode="auto">
          <a:xfrm>
            <a:off x="4798417" y="2185608"/>
            <a:ext cx="139279" cy="144983"/>
            <a:chOff x="9452088" y="2852936"/>
            <a:chExt cx="360040" cy="360040"/>
          </a:xfrm>
        </p:grpSpPr>
        <p:grpSp>
          <p:nvGrpSpPr>
            <p:cNvPr id="1033" name="Group 7"/>
            <p:cNvGrpSpPr>
              <a:grpSpLocks/>
            </p:cNvGrpSpPr>
            <p:nvPr/>
          </p:nvGrpSpPr>
          <p:grpSpPr bwMode="auto">
            <a:xfrm>
              <a:off x="9452088" y="2852936"/>
              <a:ext cx="360040" cy="360040"/>
              <a:chOff x="9396536" y="1844824"/>
              <a:chExt cx="360040" cy="360040"/>
            </a:xfrm>
          </p:grpSpPr>
          <p:sp>
            <p:nvSpPr>
              <p:cNvPr id="10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7" name="Group 6"/>
          <p:cNvGrpSpPr>
            <a:grpSpLocks/>
          </p:cNvGrpSpPr>
          <p:nvPr/>
        </p:nvGrpSpPr>
        <p:grpSpPr bwMode="auto">
          <a:xfrm>
            <a:off x="4937928" y="2273158"/>
            <a:ext cx="139279" cy="144983"/>
            <a:chOff x="9452088" y="2852936"/>
            <a:chExt cx="360040" cy="360040"/>
          </a:xfrm>
        </p:grpSpPr>
        <p:grpSp>
          <p:nvGrpSpPr>
            <p:cNvPr id="1038" name="Group 7"/>
            <p:cNvGrpSpPr>
              <a:grpSpLocks/>
            </p:cNvGrpSpPr>
            <p:nvPr/>
          </p:nvGrpSpPr>
          <p:grpSpPr bwMode="auto">
            <a:xfrm>
              <a:off x="9452088" y="2852936"/>
              <a:ext cx="360040" cy="360040"/>
              <a:chOff x="9396536" y="1844824"/>
              <a:chExt cx="360040" cy="360040"/>
            </a:xfrm>
          </p:grpSpPr>
          <p:sp>
            <p:nvSpPr>
              <p:cNvPr id="10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2" name="Group 6"/>
          <p:cNvGrpSpPr>
            <a:grpSpLocks/>
          </p:cNvGrpSpPr>
          <p:nvPr/>
        </p:nvGrpSpPr>
        <p:grpSpPr bwMode="auto">
          <a:xfrm>
            <a:off x="5581548" y="2272230"/>
            <a:ext cx="139279" cy="144983"/>
            <a:chOff x="9452088" y="2852936"/>
            <a:chExt cx="360040" cy="360040"/>
          </a:xfrm>
        </p:grpSpPr>
        <p:grpSp>
          <p:nvGrpSpPr>
            <p:cNvPr id="1043" name="Group 7"/>
            <p:cNvGrpSpPr>
              <a:grpSpLocks/>
            </p:cNvGrpSpPr>
            <p:nvPr/>
          </p:nvGrpSpPr>
          <p:grpSpPr bwMode="auto">
            <a:xfrm>
              <a:off x="9452088" y="2852936"/>
              <a:ext cx="360040" cy="360040"/>
              <a:chOff x="9396536" y="1844824"/>
              <a:chExt cx="360040" cy="360040"/>
            </a:xfrm>
          </p:grpSpPr>
          <p:sp>
            <p:nvSpPr>
              <p:cNvPr id="10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7" name="Group 6"/>
          <p:cNvGrpSpPr>
            <a:grpSpLocks/>
          </p:cNvGrpSpPr>
          <p:nvPr/>
        </p:nvGrpSpPr>
        <p:grpSpPr bwMode="auto">
          <a:xfrm>
            <a:off x="4059956" y="6062130"/>
            <a:ext cx="139279" cy="144983"/>
            <a:chOff x="9452088" y="2852936"/>
            <a:chExt cx="360040" cy="360040"/>
          </a:xfrm>
        </p:grpSpPr>
        <p:grpSp>
          <p:nvGrpSpPr>
            <p:cNvPr id="1048" name="Group 7"/>
            <p:cNvGrpSpPr>
              <a:grpSpLocks/>
            </p:cNvGrpSpPr>
            <p:nvPr/>
          </p:nvGrpSpPr>
          <p:grpSpPr bwMode="auto">
            <a:xfrm>
              <a:off x="9452088" y="2852936"/>
              <a:ext cx="360040" cy="360040"/>
              <a:chOff x="9396536" y="1844824"/>
              <a:chExt cx="360040" cy="360040"/>
            </a:xfrm>
          </p:grpSpPr>
          <p:sp>
            <p:nvSpPr>
              <p:cNvPr id="10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2" name="Group 6"/>
          <p:cNvGrpSpPr>
            <a:grpSpLocks/>
          </p:cNvGrpSpPr>
          <p:nvPr/>
        </p:nvGrpSpPr>
        <p:grpSpPr bwMode="auto">
          <a:xfrm>
            <a:off x="4432931" y="5962207"/>
            <a:ext cx="139279" cy="144983"/>
            <a:chOff x="9452088" y="2852936"/>
            <a:chExt cx="360040" cy="360040"/>
          </a:xfrm>
        </p:grpSpPr>
        <p:grpSp>
          <p:nvGrpSpPr>
            <p:cNvPr id="1053" name="Group 7"/>
            <p:cNvGrpSpPr>
              <a:grpSpLocks/>
            </p:cNvGrpSpPr>
            <p:nvPr/>
          </p:nvGrpSpPr>
          <p:grpSpPr bwMode="auto">
            <a:xfrm>
              <a:off x="9452088" y="2852936"/>
              <a:ext cx="360040" cy="360040"/>
              <a:chOff x="9396536" y="1844824"/>
              <a:chExt cx="360040" cy="360040"/>
            </a:xfrm>
          </p:grpSpPr>
          <p:sp>
            <p:nvSpPr>
              <p:cNvPr id="10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7" name="Group 6"/>
          <p:cNvGrpSpPr>
            <a:grpSpLocks/>
          </p:cNvGrpSpPr>
          <p:nvPr/>
        </p:nvGrpSpPr>
        <p:grpSpPr bwMode="auto">
          <a:xfrm>
            <a:off x="4736836" y="5890833"/>
            <a:ext cx="139279" cy="144983"/>
            <a:chOff x="9452088" y="2852936"/>
            <a:chExt cx="360040" cy="360040"/>
          </a:xfrm>
        </p:grpSpPr>
        <p:grpSp>
          <p:nvGrpSpPr>
            <p:cNvPr id="1058" name="Group 7"/>
            <p:cNvGrpSpPr>
              <a:grpSpLocks/>
            </p:cNvGrpSpPr>
            <p:nvPr/>
          </p:nvGrpSpPr>
          <p:grpSpPr bwMode="auto">
            <a:xfrm>
              <a:off x="9452088" y="2852936"/>
              <a:ext cx="360040" cy="360040"/>
              <a:chOff x="9396536" y="1844824"/>
              <a:chExt cx="360040" cy="360040"/>
            </a:xfrm>
          </p:grpSpPr>
          <p:sp>
            <p:nvSpPr>
              <p:cNvPr id="10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2" name="Group 6"/>
          <p:cNvGrpSpPr>
            <a:grpSpLocks/>
          </p:cNvGrpSpPr>
          <p:nvPr/>
        </p:nvGrpSpPr>
        <p:grpSpPr bwMode="auto">
          <a:xfrm>
            <a:off x="5075276" y="5890833"/>
            <a:ext cx="139279" cy="144983"/>
            <a:chOff x="9452088" y="2852936"/>
            <a:chExt cx="360040" cy="360040"/>
          </a:xfrm>
        </p:grpSpPr>
        <p:grpSp>
          <p:nvGrpSpPr>
            <p:cNvPr id="1063" name="Group 7"/>
            <p:cNvGrpSpPr>
              <a:grpSpLocks/>
            </p:cNvGrpSpPr>
            <p:nvPr/>
          </p:nvGrpSpPr>
          <p:grpSpPr bwMode="auto">
            <a:xfrm>
              <a:off x="9452088" y="2852936"/>
              <a:ext cx="360040" cy="360040"/>
              <a:chOff x="9396536" y="1844824"/>
              <a:chExt cx="360040" cy="360040"/>
            </a:xfrm>
          </p:grpSpPr>
          <p:sp>
            <p:nvSpPr>
              <p:cNvPr id="10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7" name="Group 6"/>
          <p:cNvGrpSpPr>
            <a:grpSpLocks/>
          </p:cNvGrpSpPr>
          <p:nvPr/>
        </p:nvGrpSpPr>
        <p:grpSpPr bwMode="auto">
          <a:xfrm>
            <a:off x="5464293" y="5876558"/>
            <a:ext cx="139279" cy="144983"/>
            <a:chOff x="9452088" y="2852936"/>
            <a:chExt cx="360040" cy="360040"/>
          </a:xfrm>
        </p:grpSpPr>
        <p:grpSp>
          <p:nvGrpSpPr>
            <p:cNvPr id="1068" name="Group 7"/>
            <p:cNvGrpSpPr>
              <a:grpSpLocks/>
            </p:cNvGrpSpPr>
            <p:nvPr/>
          </p:nvGrpSpPr>
          <p:grpSpPr bwMode="auto">
            <a:xfrm>
              <a:off x="9452088" y="2852936"/>
              <a:ext cx="360040" cy="360040"/>
              <a:chOff x="9396536" y="1844824"/>
              <a:chExt cx="360040" cy="360040"/>
            </a:xfrm>
          </p:grpSpPr>
          <p:sp>
            <p:nvSpPr>
              <p:cNvPr id="10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2" name="Group 6"/>
          <p:cNvGrpSpPr>
            <a:grpSpLocks/>
          </p:cNvGrpSpPr>
          <p:nvPr/>
        </p:nvGrpSpPr>
        <p:grpSpPr bwMode="auto">
          <a:xfrm>
            <a:off x="5824079" y="5893856"/>
            <a:ext cx="139279" cy="144983"/>
            <a:chOff x="9452088" y="2852936"/>
            <a:chExt cx="360040" cy="360040"/>
          </a:xfrm>
        </p:grpSpPr>
        <p:grpSp>
          <p:nvGrpSpPr>
            <p:cNvPr id="1073" name="Group 7"/>
            <p:cNvGrpSpPr>
              <a:grpSpLocks/>
            </p:cNvGrpSpPr>
            <p:nvPr/>
          </p:nvGrpSpPr>
          <p:grpSpPr bwMode="auto">
            <a:xfrm>
              <a:off x="9452088" y="2852936"/>
              <a:ext cx="360040" cy="360040"/>
              <a:chOff x="9396536" y="1844824"/>
              <a:chExt cx="360040" cy="360040"/>
            </a:xfrm>
          </p:grpSpPr>
          <p:sp>
            <p:nvSpPr>
              <p:cNvPr id="10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7" name="Group 6"/>
          <p:cNvGrpSpPr>
            <a:grpSpLocks/>
          </p:cNvGrpSpPr>
          <p:nvPr/>
        </p:nvGrpSpPr>
        <p:grpSpPr bwMode="auto">
          <a:xfrm>
            <a:off x="6008115" y="5977573"/>
            <a:ext cx="139279" cy="144983"/>
            <a:chOff x="9452088" y="2852936"/>
            <a:chExt cx="360040" cy="360040"/>
          </a:xfrm>
        </p:grpSpPr>
        <p:grpSp>
          <p:nvGrpSpPr>
            <p:cNvPr id="1078" name="Group 7"/>
            <p:cNvGrpSpPr>
              <a:grpSpLocks/>
            </p:cNvGrpSpPr>
            <p:nvPr/>
          </p:nvGrpSpPr>
          <p:grpSpPr bwMode="auto">
            <a:xfrm>
              <a:off x="9452088" y="2852936"/>
              <a:ext cx="360040" cy="360040"/>
              <a:chOff x="9396536" y="1844824"/>
              <a:chExt cx="360040" cy="360040"/>
            </a:xfrm>
          </p:grpSpPr>
          <p:sp>
            <p:nvSpPr>
              <p:cNvPr id="10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2" name="Group 6"/>
          <p:cNvGrpSpPr>
            <a:grpSpLocks/>
          </p:cNvGrpSpPr>
          <p:nvPr/>
        </p:nvGrpSpPr>
        <p:grpSpPr bwMode="auto">
          <a:xfrm>
            <a:off x="6290899" y="6162053"/>
            <a:ext cx="139279" cy="144983"/>
            <a:chOff x="9452088" y="2852936"/>
            <a:chExt cx="360040" cy="360040"/>
          </a:xfrm>
        </p:grpSpPr>
        <p:grpSp>
          <p:nvGrpSpPr>
            <p:cNvPr id="1083" name="Group 7"/>
            <p:cNvGrpSpPr>
              <a:grpSpLocks/>
            </p:cNvGrpSpPr>
            <p:nvPr/>
          </p:nvGrpSpPr>
          <p:grpSpPr bwMode="auto">
            <a:xfrm>
              <a:off x="9452088" y="2852936"/>
              <a:ext cx="360040" cy="360040"/>
              <a:chOff x="9396536" y="1844824"/>
              <a:chExt cx="360040" cy="360040"/>
            </a:xfrm>
          </p:grpSpPr>
          <p:sp>
            <p:nvSpPr>
              <p:cNvPr id="10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7" name="Group 6"/>
          <p:cNvGrpSpPr>
            <a:grpSpLocks/>
          </p:cNvGrpSpPr>
          <p:nvPr/>
        </p:nvGrpSpPr>
        <p:grpSpPr bwMode="auto">
          <a:xfrm>
            <a:off x="3914956" y="6123114"/>
            <a:ext cx="139279" cy="144983"/>
            <a:chOff x="9452088" y="2852936"/>
            <a:chExt cx="360040" cy="360040"/>
          </a:xfrm>
        </p:grpSpPr>
        <p:grpSp>
          <p:nvGrpSpPr>
            <p:cNvPr id="1088" name="Group 7"/>
            <p:cNvGrpSpPr>
              <a:grpSpLocks/>
            </p:cNvGrpSpPr>
            <p:nvPr/>
          </p:nvGrpSpPr>
          <p:grpSpPr bwMode="auto">
            <a:xfrm>
              <a:off x="9452088" y="2852936"/>
              <a:ext cx="360040" cy="360040"/>
              <a:chOff x="9396536" y="1844824"/>
              <a:chExt cx="360040" cy="360040"/>
            </a:xfrm>
          </p:grpSpPr>
          <p:sp>
            <p:nvSpPr>
              <p:cNvPr id="10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2" name="Group 6"/>
          <p:cNvGrpSpPr>
            <a:grpSpLocks/>
          </p:cNvGrpSpPr>
          <p:nvPr/>
        </p:nvGrpSpPr>
        <p:grpSpPr bwMode="auto">
          <a:xfrm>
            <a:off x="4247916" y="6008790"/>
            <a:ext cx="139279" cy="144983"/>
            <a:chOff x="9452088" y="2852936"/>
            <a:chExt cx="360040" cy="360040"/>
          </a:xfrm>
        </p:grpSpPr>
        <p:grpSp>
          <p:nvGrpSpPr>
            <p:cNvPr id="1093" name="Group 7"/>
            <p:cNvGrpSpPr>
              <a:grpSpLocks/>
            </p:cNvGrpSpPr>
            <p:nvPr/>
          </p:nvGrpSpPr>
          <p:grpSpPr bwMode="auto">
            <a:xfrm>
              <a:off x="9452088" y="2852936"/>
              <a:ext cx="360040" cy="360040"/>
              <a:chOff x="9396536" y="1844824"/>
              <a:chExt cx="360040" cy="360040"/>
            </a:xfrm>
          </p:grpSpPr>
          <p:sp>
            <p:nvSpPr>
              <p:cNvPr id="10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7" name="Group 6"/>
          <p:cNvGrpSpPr>
            <a:grpSpLocks/>
          </p:cNvGrpSpPr>
          <p:nvPr/>
        </p:nvGrpSpPr>
        <p:grpSpPr bwMode="auto">
          <a:xfrm>
            <a:off x="4585331" y="5924107"/>
            <a:ext cx="139279" cy="144983"/>
            <a:chOff x="9452088" y="2852936"/>
            <a:chExt cx="360040" cy="360040"/>
          </a:xfrm>
        </p:grpSpPr>
        <p:grpSp>
          <p:nvGrpSpPr>
            <p:cNvPr id="1098" name="Group 7"/>
            <p:cNvGrpSpPr>
              <a:grpSpLocks/>
            </p:cNvGrpSpPr>
            <p:nvPr/>
          </p:nvGrpSpPr>
          <p:grpSpPr bwMode="auto">
            <a:xfrm>
              <a:off x="9452088" y="2852936"/>
              <a:ext cx="360040" cy="360040"/>
              <a:chOff x="9396536" y="1844824"/>
              <a:chExt cx="360040" cy="360040"/>
            </a:xfrm>
          </p:grpSpPr>
          <p:sp>
            <p:nvSpPr>
              <p:cNvPr id="11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2" name="Group 6"/>
          <p:cNvGrpSpPr>
            <a:grpSpLocks/>
          </p:cNvGrpSpPr>
          <p:nvPr/>
        </p:nvGrpSpPr>
        <p:grpSpPr bwMode="auto">
          <a:xfrm>
            <a:off x="4889236" y="5867973"/>
            <a:ext cx="139279" cy="144983"/>
            <a:chOff x="9452088" y="2852936"/>
            <a:chExt cx="360040" cy="360040"/>
          </a:xfrm>
        </p:grpSpPr>
        <p:grpSp>
          <p:nvGrpSpPr>
            <p:cNvPr id="1103" name="Group 7"/>
            <p:cNvGrpSpPr>
              <a:grpSpLocks/>
            </p:cNvGrpSpPr>
            <p:nvPr/>
          </p:nvGrpSpPr>
          <p:grpSpPr bwMode="auto">
            <a:xfrm>
              <a:off x="9452088" y="2852936"/>
              <a:ext cx="360040" cy="360040"/>
              <a:chOff x="9396536" y="1844824"/>
              <a:chExt cx="360040" cy="360040"/>
            </a:xfrm>
          </p:grpSpPr>
          <p:sp>
            <p:nvSpPr>
              <p:cNvPr id="11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7" name="Group 6"/>
          <p:cNvGrpSpPr>
            <a:grpSpLocks/>
          </p:cNvGrpSpPr>
          <p:nvPr/>
        </p:nvGrpSpPr>
        <p:grpSpPr bwMode="auto">
          <a:xfrm>
            <a:off x="5273396" y="5890833"/>
            <a:ext cx="139279" cy="144983"/>
            <a:chOff x="9452088" y="2852936"/>
            <a:chExt cx="360040" cy="360040"/>
          </a:xfrm>
        </p:grpSpPr>
        <p:grpSp>
          <p:nvGrpSpPr>
            <p:cNvPr id="1108" name="Group 7"/>
            <p:cNvGrpSpPr>
              <a:grpSpLocks/>
            </p:cNvGrpSpPr>
            <p:nvPr/>
          </p:nvGrpSpPr>
          <p:grpSpPr bwMode="auto">
            <a:xfrm>
              <a:off x="9452088" y="2852936"/>
              <a:ext cx="360040" cy="360040"/>
              <a:chOff x="9396536" y="1844824"/>
              <a:chExt cx="360040" cy="360040"/>
            </a:xfrm>
          </p:grpSpPr>
          <p:sp>
            <p:nvSpPr>
              <p:cNvPr id="11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2" name="Group 6"/>
          <p:cNvGrpSpPr>
            <a:grpSpLocks/>
          </p:cNvGrpSpPr>
          <p:nvPr/>
        </p:nvGrpSpPr>
        <p:grpSpPr bwMode="auto">
          <a:xfrm>
            <a:off x="5637013" y="5861318"/>
            <a:ext cx="139279" cy="144983"/>
            <a:chOff x="9452088" y="2852936"/>
            <a:chExt cx="360040" cy="360040"/>
          </a:xfrm>
        </p:grpSpPr>
        <p:grpSp>
          <p:nvGrpSpPr>
            <p:cNvPr id="1113" name="Group 7"/>
            <p:cNvGrpSpPr>
              <a:grpSpLocks/>
            </p:cNvGrpSpPr>
            <p:nvPr/>
          </p:nvGrpSpPr>
          <p:grpSpPr bwMode="auto">
            <a:xfrm>
              <a:off x="9452088" y="2852936"/>
              <a:ext cx="360040" cy="360040"/>
              <a:chOff x="9396536" y="1844824"/>
              <a:chExt cx="360040" cy="360040"/>
            </a:xfrm>
          </p:grpSpPr>
          <p:sp>
            <p:nvSpPr>
              <p:cNvPr id="11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7" name="Group 6"/>
          <p:cNvGrpSpPr>
            <a:grpSpLocks/>
          </p:cNvGrpSpPr>
          <p:nvPr/>
        </p:nvGrpSpPr>
        <p:grpSpPr bwMode="auto">
          <a:xfrm>
            <a:off x="6150355" y="6069013"/>
            <a:ext cx="139279" cy="144983"/>
            <a:chOff x="9452088" y="2852936"/>
            <a:chExt cx="360040" cy="360040"/>
          </a:xfrm>
        </p:grpSpPr>
        <p:grpSp>
          <p:nvGrpSpPr>
            <p:cNvPr id="1118" name="Group 7"/>
            <p:cNvGrpSpPr>
              <a:grpSpLocks/>
            </p:cNvGrpSpPr>
            <p:nvPr/>
          </p:nvGrpSpPr>
          <p:grpSpPr bwMode="auto">
            <a:xfrm>
              <a:off x="9452088" y="2852936"/>
              <a:ext cx="360040" cy="360040"/>
              <a:chOff x="9396536" y="1844824"/>
              <a:chExt cx="360040" cy="360040"/>
            </a:xfrm>
          </p:grpSpPr>
          <p:sp>
            <p:nvSpPr>
              <p:cNvPr id="11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2" name="Group 6"/>
          <p:cNvGrpSpPr>
            <a:grpSpLocks/>
          </p:cNvGrpSpPr>
          <p:nvPr/>
        </p:nvGrpSpPr>
        <p:grpSpPr bwMode="auto">
          <a:xfrm>
            <a:off x="6434835" y="6272213"/>
            <a:ext cx="139279" cy="144983"/>
            <a:chOff x="9452088" y="2852936"/>
            <a:chExt cx="360040" cy="360040"/>
          </a:xfrm>
        </p:grpSpPr>
        <p:grpSp>
          <p:nvGrpSpPr>
            <p:cNvPr id="1123" name="Group 7"/>
            <p:cNvGrpSpPr>
              <a:grpSpLocks/>
            </p:cNvGrpSpPr>
            <p:nvPr/>
          </p:nvGrpSpPr>
          <p:grpSpPr bwMode="auto">
            <a:xfrm>
              <a:off x="9452088" y="2852936"/>
              <a:ext cx="360040" cy="360040"/>
              <a:chOff x="9396536" y="1844824"/>
              <a:chExt cx="360040" cy="360040"/>
            </a:xfrm>
          </p:grpSpPr>
          <p:sp>
            <p:nvSpPr>
              <p:cNvPr id="11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27" name="Nadpis 1"/>
          <p:cNvSpPr>
            <a:spLocks noGrp="1"/>
          </p:cNvSpPr>
          <p:nvPr>
            <p:ph type="title"/>
          </p:nvPr>
        </p:nvSpPr>
        <p:spPr>
          <a:xfrm>
            <a:off x="838200" y="338492"/>
            <a:ext cx="10515600" cy="926576"/>
          </a:xfrm>
        </p:spPr>
        <p:txBody>
          <a:bodyPr/>
          <a:lstStyle/>
          <a:p>
            <a:r>
              <a:rPr lang="en-US" dirty="0" smtClean="0"/>
              <a:t>Origin of EEG signal</a:t>
            </a:r>
            <a:endParaRPr lang="en-US" dirty="0"/>
          </a:p>
        </p:txBody>
      </p:sp>
      <p:grpSp>
        <p:nvGrpSpPr>
          <p:cNvPr id="1134" name="Skupina 2"/>
          <p:cNvGrpSpPr/>
          <p:nvPr/>
        </p:nvGrpSpPr>
        <p:grpSpPr>
          <a:xfrm>
            <a:off x="5393219" y="666512"/>
            <a:ext cx="3818482" cy="838228"/>
            <a:chOff x="5057548" y="666512"/>
            <a:chExt cx="3818482" cy="838228"/>
          </a:xfrm>
        </p:grpSpPr>
        <p:sp>
          <p:nvSpPr>
            <p:cNvPr id="1135"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6" name="Pravoúhlá spojnice 376"/>
            <p:cNvCxnSpPr>
              <a:stCxn id="1135"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37" name="TextovéPole 379">
              <a:extLst>
                <a:ext uri="{FF2B5EF4-FFF2-40B4-BE49-F238E27FC236}">
                  <a16:creationId xmlns:a16="http://schemas.microsoft.com/office/drawing/2014/main" id="{01137E71-D849-47F0-B120-462F6C60F176}"/>
                </a:ext>
              </a:extLst>
            </p:cNvPr>
            <p:cNvSpPr txBox="1"/>
            <p:nvPr/>
          </p:nvSpPr>
          <p:spPr>
            <a:xfrm>
              <a:off x="7562850" y="666512"/>
              <a:ext cx="1313180" cy="369332"/>
            </a:xfrm>
            <a:prstGeom prst="rect">
              <a:avLst/>
            </a:prstGeom>
            <a:solidFill>
              <a:schemeClr val="bg1"/>
            </a:solidFill>
          </p:spPr>
          <p:txBody>
            <a:bodyPr wrap="none" rtlCol="0">
              <a:spAutoFit/>
            </a:bodyPr>
            <a:lstStyle/>
            <a:p>
              <a:r>
                <a:rPr lang="cs-CZ" b="0" dirty="0" smtClean="0">
                  <a:latin typeface="Arial" panose="020B0604020202020204" pitchFamily="34" charset="0"/>
                  <a:cs typeface="Arial" panose="020B0604020202020204" pitchFamily="34" charset="0"/>
                </a:rPr>
                <a:t>S</a:t>
              </a:r>
              <a:r>
                <a:rPr lang="en-US" b="0" dirty="0" err="1" smtClean="0">
                  <a:latin typeface="Arial" panose="020B0604020202020204" pitchFamily="34" charset="0"/>
                  <a:cs typeface="Arial" panose="020B0604020202020204" pitchFamily="34" charset="0"/>
                </a:rPr>
                <a:t>calp</a:t>
              </a:r>
              <a:r>
                <a:rPr lang="cs-CZ" b="0" dirty="0" smtClean="0">
                  <a:latin typeface="Arial" panose="020B0604020202020204" pitchFamily="34" charset="0"/>
                  <a:cs typeface="Arial" panose="020B0604020202020204" pitchFamily="34" charset="0"/>
                </a:rPr>
                <a:t> </a:t>
              </a:r>
              <a:r>
                <a:rPr lang="en-GB" b="0" dirty="0">
                  <a:latin typeface="Arial" panose="020B0604020202020204" pitchFamily="34" charset="0"/>
                  <a:cs typeface="Arial" panose="020B0604020202020204" pitchFamily="34" charset="0"/>
                </a:rPr>
                <a:t>EEG</a:t>
              </a:r>
            </a:p>
          </p:txBody>
        </p:sp>
      </p:grpSp>
      <p:sp>
        <p:nvSpPr>
          <p:cNvPr id="1138" name="TextovéPole 379">
            <a:extLst>
              <a:ext uri="{FF2B5EF4-FFF2-40B4-BE49-F238E27FC236}">
                <a16:creationId xmlns:a16="http://schemas.microsoft.com/office/drawing/2014/main" id="{01137E71-D849-47F0-B120-462F6C60F176}"/>
              </a:ext>
            </a:extLst>
          </p:cNvPr>
          <p:cNvSpPr txBox="1"/>
          <p:nvPr/>
        </p:nvSpPr>
        <p:spPr>
          <a:xfrm>
            <a:off x="8424521" y="4287716"/>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5304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 name="TextovéPole 379">
            <a:extLst>
              <a:ext uri="{FF2B5EF4-FFF2-40B4-BE49-F238E27FC236}">
                <a16:creationId xmlns:a16="http://schemas.microsoft.com/office/drawing/2014/main" id="{01137E71-D849-47F0-B120-462F6C60F176}"/>
              </a:ext>
            </a:extLst>
          </p:cNvPr>
          <p:cNvSpPr txBox="1"/>
          <p:nvPr/>
        </p:nvSpPr>
        <p:spPr>
          <a:xfrm>
            <a:off x="8121650" y="2271792"/>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sp>
        <p:nvSpPr>
          <p:cNvPr id="1134" name="TextovéPole 379">
            <a:extLst>
              <a:ext uri="{FF2B5EF4-FFF2-40B4-BE49-F238E27FC236}">
                <a16:creationId xmlns:a16="http://schemas.microsoft.com/office/drawing/2014/main" id="{01137E71-D849-47F0-B120-462F6C60F176}"/>
              </a:ext>
            </a:extLst>
          </p:cNvPr>
          <p:cNvSpPr txBox="1"/>
          <p:nvPr/>
        </p:nvSpPr>
        <p:spPr>
          <a:xfrm>
            <a:off x="745490" y="2850912"/>
            <a:ext cx="2403222"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Intracellular recording</a:t>
            </a:r>
            <a:endParaRPr lang="en-US" b="0" dirty="0">
              <a:latin typeface="Arial" panose="020B0604020202020204" pitchFamily="34" charset="0"/>
              <a:cs typeface="Arial" panose="020B0604020202020204" pitchFamily="34" charset="0"/>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7075309" y="2177809"/>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839275" y="2565401"/>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4947654" y="3577896"/>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4947654"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966428" y="523733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793755" y="4987523"/>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672883" y="4657420"/>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603814" y="4307093"/>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616006" y="3989627"/>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95180" y="3673653"/>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148749" y="516505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024424" y="490811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5886066" y="46157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5837945" y="430228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5823409" y="40141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5831029" y="369665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5845250" y="339003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46894" y="38570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5" name="Group 6"/>
          <p:cNvGrpSpPr>
            <a:grpSpLocks/>
          </p:cNvGrpSpPr>
          <p:nvPr/>
        </p:nvGrpSpPr>
        <p:grpSpPr bwMode="auto">
          <a:xfrm>
            <a:off x="6667518" y="4417883"/>
            <a:ext cx="139279" cy="144983"/>
            <a:chOff x="9452088" y="2852936"/>
            <a:chExt cx="360040" cy="360040"/>
          </a:xfrm>
        </p:grpSpPr>
        <p:grpSp>
          <p:nvGrpSpPr>
            <p:cNvPr id="426" name="Group 7"/>
            <p:cNvGrpSpPr>
              <a:grpSpLocks/>
            </p:cNvGrpSpPr>
            <p:nvPr/>
          </p:nvGrpSpPr>
          <p:grpSpPr bwMode="auto">
            <a:xfrm>
              <a:off x="9452088" y="2852936"/>
              <a:ext cx="360040" cy="360040"/>
              <a:chOff x="9396536" y="1844824"/>
              <a:chExt cx="360040" cy="360040"/>
            </a:xfrm>
          </p:grpSpPr>
          <p:sp>
            <p:nvSpPr>
              <p:cNvPr id="4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6607574" y="293350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7134878" y="294671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6460254" y="3405947"/>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5" name="Group 6"/>
          <p:cNvGrpSpPr>
            <a:grpSpLocks/>
          </p:cNvGrpSpPr>
          <p:nvPr/>
        </p:nvGrpSpPr>
        <p:grpSpPr bwMode="auto">
          <a:xfrm>
            <a:off x="7063758" y="3309935"/>
            <a:ext cx="139279" cy="144983"/>
            <a:chOff x="9452088" y="2852936"/>
            <a:chExt cx="360040" cy="360040"/>
          </a:xfrm>
        </p:grpSpPr>
        <p:grpSp>
          <p:nvGrpSpPr>
            <p:cNvPr id="546" name="Group 7"/>
            <p:cNvGrpSpPr>
              <a:grpSpLocks/>
            </p:cNvGrpSpPr>
            <p:nvPr/>
          </p:nvGrpSpPr>
          <p:grpSpPr bwMode="auto">
            <a:xfrm>
              <a:off x="9452088" y="2852936"/>
              <a:ext cx="360040" cy="360040"/>
              <a:chOff x="9396536" y="1844824"/>
              <a:chExt cx="360040" cy="360040"/>
            </a:xfrm>
          </p:grpSpPr>
          <p:sp>
            <p:nvSpPr>
              <p:cNvPr id="5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6492258" y="25707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7002798" y="245649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240798" y="456723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2" name="Group 54"/>
          <p:cNvGrpSpPr>
            <a:grpSpLocks/>
          </p:cNvGrpSpPr>
          <p:nvPr/>
        </p:nvGrpSpPr>
        <p:grpSpPr bwMode="auto">
          <a:xfrm>
            <a:off x="6972558" y="4685784"/>
            <a:ext cx="141575" cy="141589"/>
            <a:chOff x="9396536" y="1844824"/>
            <a:chExt cx="360040" cy="360040"/>
          </a:xfrm>
        </p:grpSpPr>
        <p:sp>
          <p:nvSpPr>
            <p:cNvPr id="6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97332" y="354673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4932924" y="4325223"/>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4912099" y="4646404"/>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609139" y="351695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624639" y="3226393"/>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871151" y="3231480"/>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7868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41946" y="302570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5" name="Group 14"/>
          <p:cNvGrpSpPr/>
          <p:nvPr/>
        </p:nvGrpSpPr>
        <p:grpSpPr>
          <a:xfrm>
            <a:off x="5616575" y="2921254"/>
            <a:ext cx="499110" cy="393186"/>
            <a:chOff x="5612765" y="2898394"/>
            <a:chExt cx="499110" cy="393186"/>
          </a:xfrm>
        </p:grpSpPr>
        <p:sp>
          <p:nvSpPr>
            <p:cNvPr id="14" name="Rectangle 13"/>
            <p:cNvSpPr/>
            <p:nvPr/>
          </p:nvSpPr>
          <p:spPr>
            <a:xfrm>
              <a:off x="5612765" y="2967991"/>
              <a:ext cx="499110"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5674360" y="2898394"/>
              <a:ext cx="367030" cy="132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Oval 1008"/>
            <p:cNvSpPr/>
            <p:nvPr/>
          </p:nvSpPr>
          <p:spPr>
            <a:xfrm rot="244851">
              <a:off x="5662136" y="3163542"/>
              <a:ext cx="369958" cy="128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0" name="Group 6"/>
          <p:cNvGrpSpPr>
            <a:grpSpLocks/>
          </p:cNvGrpSpPr>
          <p:nvPr/>
        </p:nvGrpSpPr>
        <p:grpSpPr bwMode="auto">
          <a:xfrm>
            <a:off x="6015754" y="3063047"/>
            <a:ext cx="139279" cy="144983"/>
            <a:chOff x="9452088" y="2852936"/>
            <a:chExt cx="360040" cy="360040"/>
          </a:xfrm>
        </p:grpSpPr>
        <p:grpSp>
          <p:nvGrpSpPr>
            <p:cNvPr id="1011" name="Group 7"/>
            <p:cNvGrpSpPr>
              <a:grpSpLocks/>
            </p:cNvGrpSpPr>
            <p:nvPr/>
          </p:nvGrpSpPr>
          <p:grpSpPr bwMode="auto">
            <a:xfrm>
              <a:off x="9452088" y="2852936"/>
              <a:ext cx="360040" cy="360040"/>
              <a:chOff x="9396536" y="1844824"/>
              <a:chExt cx="360040" cy="360040"/>
            </a:xfrm>
          </p:grpSpPr>
          <p:sp>
            <p:nvSpPr>
              <p:cNvPr id="10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Straight Arrow Connector 16"/>
          <p:cNvCxnSpPr/>
          <p:nvPr/>
        </p:nvCxnSpPr>
        <p:spPr>
          <a:xfrm flipH="1">
            <a:off x="5650865" y="3120390"/>
            <a:ext cx="315595" cy="1906"/>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grpSp>
        <p:nvGrpSpPr>
          <p:cNvPr id="1015" name="Group 6"/>
          <p:cNvGrpSpPr>
            <a:grpSpLocks/>
          </p:cNvGrpSpPr>
          <p:nvPr/>
        </p:nvGrpSpPr>
        <p:grpSpPr bwMode="auto">
          <a:xfrm>
            <a:off x="5509158" y="2420820"/>
            <a:ext cx="139279" cy="144983"/>
            <a:chOff x="9452088" y="2852936"/>
            <a:chExt cx="360040" cy="360040"/>
          </a:xfrm>
        </p:grpSpPr>
        <p:grpSp>
          <p:nvGrpSpPr>
            <p:cNvPr id="1016" name="Group 7"/>
            <p:cNvGrpSpPr>
              <a:grpSpLocks/>
            </p:cNvGrpSpPr>
            <p:nvPr/>
          </p:nvGrpSpPr>
          <p:grpSpPr bwMode="auto">
            <a:xfrm>
              <a:off x="9452088" y="2852936"/>
              <a:ext cx="360040" cy="360040"/>
              <a:chOff x="9396536" y="1844824"/>
              <a:chExt cx="360040" cy="360040"/>
            </a:xfrm>
          </p:grpSpPr>
          <p:sp>
            <p:nvSpPr>
              <p:cNvPr id="10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0" name="Group 6"/>
          <p:cNvGrpSpPr>
            <a:grpSpLocks/>
          </p:cNvGrpSpPr>
          <p:nvPr/>
        </p:nvGrpSpPr>
        <p:grpSpPr bwMode="auto">
          <a:xfrm>
            <a:off x="5358837" y="2507441"/>
            <a:ext cx="139279" cy="144983"/>
            <a:chOff x="9452088" y="2852936"/>
            <a:chExt cx="360040" cy="360040"/>
          </a:xfrm>
        </p:grpSpPr>
        <p:grpSp>
          <p:nvGrpSpPr>
            <p:cNvPr id="1021" name="Group 7"/>
            <p:cNvGrpSpPr>
              <a:grpSpLocks/>
            </p:cNvGrpSpPr>
            <p:nvPr/>
          </p:nvGrpSpPr>
          <p:grpSpPr bwMode="auto">
            <a:xfrm>
              <a:off x="9452088" y="2852936"/>
              <a:ext cx="360040" cy="360040"/>
              <a:chOff x="9396536" y="1844824"/>
              <a:chExt cx="360040" cy="360040"/>
            </a:xfrm>
          </p:grpSpPr>
          <p:sp>
            <p:nvSpPr>
              <p:cNvPr id="10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5" name="Group 6"/>
          <p:cNvGrpSpPr>
            <a:grpSpLocks/>
          </p:cNvGrpSpPr>
          <p:nvPr/>
        </p:nvGrpSpPr>
        <p:grpSpPr bwMode="auto">
          <a:xfrm>
            <a:off x="5214992" y="2451029"/>
            <a:ext cx="139279" cy="144983"/>
            <a:chOff x="9452088" y="2852936"/>
            <a:chExt cx="360040" cy="360040"/>
          </a:xfrm>
        </p:grpSpPr>
        <p:grpSp>
          <p:nvGrpSpPr>
            <p:cNvPr id="1026" name="Group 7"/>
            <p:cNvGrpSpPr>
              <a:grpSpLocks/>
            </p:cNvGrpSpPr>
            <p:nvPr/>
          </p:nvGrpSpPr>
          <p:grpSpPr bwMode="auto">
            <a:xfrm>
              <a:off x="9452088" y="2852936"/>
              <a:ext cx="360040" cy="360040"/>
              <a:chOff x="9396536" y="1844824"/>
              <a:chExt cx="360040" cy="360040"/>
            </a:xfrm>
          </p:grpSpPr>
          <p:sp>
            <p:nvSpPr>
              <p:cNvPr id="10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0" name="Group 6"/>
          <p:cNvGrpSpPr>
            <a:grpSpLocks/>
          </p:cNvGrpSpPr>
          <p:nvPr/>
        </p:nvGrpSpPr>
        <p:grpSpPr bwMode="auto">
          <a:xfrm>
            <a:off x="5063658" y="2372218"/>
            <a:ext cx="139279" cy="144983"/>
            <a:chOff x="9452088" y="2852936"/>
            <a:chExt cx="360040" cy="360040"/>
          </a:xfrm>
        </p:grpSpPr>
        <p:grpSp>
          <p:nvGrpSpPr>
            <p:cNvPr id="1031" name="Group 7"/>
            <p:cNvGrpSpPr>
              <a:grpSpLocks/>
            </p:cNvGrpSpPr>
            <p:nvPr/>
          </p:nvGrpSpPr>
          <p:grpSpPr bwMode="auto">
            <a:xfrm>
              <a:off x="9452088" y="2852936"/>
              <a:ext cx="360040" cy="360040"/>
              <a:chOff x="9396536" y="1844824"/>
              <a:chExt cx="360040" cy="360040"/>
            </a:xfrm>
          </p:grpSpPr>
          <p:sp>
            <p:nvSpPr>
              <p:cNvPr id="10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5" name="Group 6"/>
          <p:cNvGrpSpPr>
            <a:grpSpLocks/>
          </p:cNvGrpSpPr>
          <p:nvPr/>
        </p:nvGrpSpPr>
        <p:grpSpPr bwMode="auto">
          <a:xfrm>
            <a:off x="4798417" y="2185608"/>
            <a:ext cx="139279" cy="144983"/>
            <a:chOff x="9452088" y="2852936"/>
            <a:chExt cx="360040" cy="360040"/>
          </a:xfrm>
        </p:grpSpPr>
        <p:grpSp>
          <p:nvGrpSpPr>
            <p:cNvPr id="1036" name="Group 7"/>
            <p:cNvGrpSpPr>
              <a:grpSpLocks/>
            </p:cNvGrpSpPr>
            <p:nvPr/>
          </p:nvGrpSpPr>
          <p:grpSpPr bwMode="auto">
            <a:xfrm>
              <a:off x="9452088" y="2852936"/>
              <a:ext cx="360040" cy="360040"/>
              <a:chOff x="9396536" y="1844824"/>
              <a:chExt cx="360040" cy="360040"/>
            </a:xfrm>
          </p:grpSpPr>
          <p:sp>
            <p:nvSpPr>
              <p:cNvPr id="10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0" name="Group 6"/>
          <p:cNvGrpSpPr>
            <a:grpSpLocks/>
          </p:cNvGrpSpPr>
          <p:nvPr/>
        </p:nvGrpSpPr>
        <p:grpSpPr bwMode="auto">
          <a:xfrm>
            <a:off x="4937928" y="2273158"/>
            <a:ext cx="139279" cy="144983"/>
            <a:chOff x="9452088" y="2852936"/>
            <a:chExt cx="360040" cy="360040"/>
          </a:xfrm>
        </p:grpSpPr>
        <p:grpSp>
          <p:nvGrpSpPr>
            <p:cNvPr id="1041" name="Group 7"/>
            <p:cNvGrpSpPr>
              <a:grpSpLocks/>
            </p:cNvGrpSpPr>
            <p:nvPr/>
          </p:nvGrpSpPr>
          <p:grpSpPr bwMode="auto">
            <a:xfrm>
              <a:off x="9452088" y="2852936"/>
              <a:ext cx="360040" cy="360040"/>
              <a:chOff x="9396536" y="1844824"/>
              <a:chExt cx="360040" cy="360040"/>
            </a:xfrm>
          </p:grpSpPr>
          <p:sp>
            <p:nvSpPr>
              <p:cNvPr id="10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5" name="Group 6"/>
          <p:cNvGrpSpPr>
            <a:grpSpLocks/>
          </p:cNvGrpSpPr>
          <p:nvPr/>
        </p:nvGrpSpPr>
        <p:grpSpPr bwMode="auto">
          <a:xfrm>
            <a:off x="5581548" y="2272230"/>
            <a:ext cx="139279" cy="144983"/>
            <a:chOff x="9452088" y="2852936"/>
            <a:chExt cx="360040" cy="360040"/>
          </a:xfrm>
        </p:grpSpPr>
        <p:grpSp>
          <p:nvGrpSpPr>
            <p:cNvPr id="1046" name="Group 7"/>
            <p:cNvGrpSpPr>
              <a:grpSpLocks/>
            </p:cNvGrpSpPr>
            <p:nvPr/>
          </p:nvGrpSpPr>
          <p:grpSpPr bwMode="auto">
            <a:xfrm>
              <a:off x="9452088" y="2852936"/>
              <a:ext cx="360040" cy="360040"/>
              <a:chOff x="9396536" y="1844824"/>
              <a:chExt cx="360040" cy="360040"/>
            </a:xfrm>
          </p:grpSpPr>
          <p:sp>
            <p:nvSpPr>
              <p:cNvPr id="10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0" name="Group 6"/>
          <p:cNvGrpSpPr>
            <a:grpSpLocks/>
          </p:cNvGrpSpPr>
          <p:nvPr/>
        </p:nvGrpSpPr>
        <p:grpSpPr bwMode="auto">
          <a:xfrm>
            <a:off x="4059956" y="6062130"/>
            <a:ext cx="139279" cy="144983"/>
            <a:chOff x="9452088" y="2852936"/>
            <a:chExt cx="360040" cy="360040"/>
          </a:xfrm>
        </p:grpSpPr>
        <p:grpSp>
          <p:nvGrpSpPr>
            <p:cNvPr id="1051" name="Group 7"/>
            <p:cNvGrpSpPr>
              <a:grpSpLocks/>
            </p:cNvGrpSpPr>
            <p:nvPr/>
          </p:nvGrpSpPr>
          <p:grpSpPr bwMode="auto">
            <a:xfrm>
              <a:off x="9452088" y="2852936"/>
              <a:ext cx="360040" cy="360040"/>
              <a:chOff x="9396536" y="1844824"/>
              <a:chExt cx="360040" cy="360040"/>
            </a:xfrm>
          </p:grpSpPr>
          <p:sp>
            <p:nvSpPr>
              <p:cNvPr id="10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5" name="Group 6"/>
          <p:cNvGrpSpPr>
            <a:grpSpLocks/>
          </p:cNvGrpSpPr>
          <p:nvPr/>
        </p:nvGrpSpPr>
        <p:grpSpPr bwMode="auto">
          <a:xfrm>
            <a:off x="4432931" y="5962207"/>
            <a:ext cx="139279" cy="144983"/>
            <a:chOff x="9452088" y="2852936"/>
            <a:chExt cx="360040" cy="360040"/>
          </a:xfrm>
        </p:grpSpPr>
        <p:grpSp>
          <p:nvGrpSpPr>
            <p:cNvPr id="1056" name="Group 7"/>
            <p:cNvGrpSpPr>
              <a:grpSpLocks/>
            </p:cNvGrpSpPr>
            <p:nvPr/>
          </p:nvGrpSpPr>
          <p:grpSpPr bwMode="auto">
            <a:xfrm>
              <a:off x="9452088" y="2852936"/>
              <a:ext cx="360040" cy="360040"/>
              <a:chOff x="9396536" y="1844824"/>
              <a:chExt cx="360040" cy="360040"/>
            </a:xfrm>
          </p:grpSpPr>
          <p:sp>
            <p:nvSpPr>
              <p:cNvPr id="10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0" name="Group 6"/>
          <p:cNvGrpSpPr>
            <a:grpSpLocks/>
          </p:cNvGrpSpPr>
          <p:nvPr/>
        </p:nvGrpSpPr>
        <p:grpSpPr bwMode="auto">
          <a:xfrm>
            <a:off x="4736836" y="5890833"/>
            <a:ext cx="139279" cy="144983"/>
            <a:chOff x="9452088" y="2852936"/>
            <a:chExt cx="360040" cy="360040"/>
          </a:xfrm>
        </p:grpSpPr>
        <p:grpSp>
          <p:nvGrpSpPr>
            <p:cNvPr id="1061" name="Group 7"/>
            <p:cNvGrpSpPr>
              <a:grpSpLocks/>
            </p:cNvGrpSpPr>
            <p:nvPr/>
          </p:nvGrpSpPr>
          <p:grpSpPr bwMode="auto">
            <a:xfrm>
              <a:off x="9452088" y="2852936"/>
              <a:ext cx="360040" cy="360040"/>
              <a:chOff x="9396536" y="1844824"/>
              <a:chExt cx="360040" cy="360040"/>
            </a:xfrm>
          </p:grpSpPr>
          <p:sp>
            <p:nvSpPr>
              <p:cNvPr id="10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5" name="Group 6"/>
          <p:cNvGrpSpPr>
            <a:grpSpLocks/>
          </p:cNvGrpSpPr>
          <p:nvPr/>
        </p:nvGrpSpPr>
        <p:grpSpPr bwMode="auto">
          <a:xfrm>
            <a:off x="5075276" y="5890833"/>
            <a:ext cx="139279" cy="144983"/>
            <a:chOff x="9452088" y="2852936"/>
            <a:chExt cx="360040" cy="360040"/>
          </a:xfrm>
        </p:grpSpPr>
        <p:grpSp>
          <p:nvGrpSpPr>
            <p:cNvPr id="1066" name="Group 7"/>
            <p:cNvGrpSpPr>
              <a:grpSpLocks/>
            </p:cNvGrpSpPr>
            <p:nvPr/>
          </p:nvGrpSpPr>
          <p:grpSpPr bwMode="auto">
            <a:xfrm>
              <a:off x="9452088" y="2852936"/>
              <a:ext cx="360040" cy="360040"/>
              <a:chOff x="9396536" y="1844824"/>
              <a:chExt cx="360040" cy="360040"/>
            </a:xfrm>
          </p:grpSpPr>
          <p:sp>
            <p:nvSpPr>
              <p:cNvPr id="10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0" name="Group 6"/>
          <p:cNvGrpSpPr>
            <a:grpSpLocks/>
          </p:cNvGrpSpPr>
          <p:nvPr/>
        </p:nvGrpSpPr>
        <p:grpSpPr bwMode="auto">
          <a:xfrm>
            <a:off x="5464293" y="5876558"/>
            <a:ext cx="139279" cy="144983"/>
            <a:chOff x="9452088" y="2852936"/>
            <a:chExt cx="360040" cy="360040"/>
          </a:xfrm>
        </p:grpSpPr>
        <p:grpSp>
          <p:nvGrpSpPr>
            <p:cNvPr id="1071" name="Group 7"/>
            <p:cNvGrpSpPr>
              <a:grpSpLocks/>
            </p:cNvGrpSpPr>
            <p:nvPr/>
          </p:nvGrpSpPr>
          <p:grpSpPr bwMode="auto">
            <a:xfrm>
              <a:off x="9452088" y="2852936"/>
              <a:ext cx="360040" cy="360040"/>
              <a:chOff x="9396536" y="1844824"/>
              <a:chExt cx="360040" cy="360040"/>
            </a:xfrm>
          </p:grpSpPr>
          <p:sp>
            <p:nvSpPr>
              <p:cNvPr id="10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5" name="Group 6"/>
          <p:cNvGrpSpPr>
            <a:grpSpLocks/>
          </p:cNvGrpSpPr>
          <p:nvPr/>
        </p:nvGrpSpPr>
        <p:grpSpPr bwMode="auto">
          <a:xfrm>
            <a:off x="5824079" y="5893856"/>
            <a:ext cx="139279" cy="144983"/>
            <a:chOff x="9452088" y="2852936"/>
            <a:chExt cx="360040" cy="360040"/>
          </a:xfrm>
        </p:grpSpPr>
        <p:grpSp>
          <p:nvGrpSpPr>
            <p:cNvPr id="1076" name="Group 7"/>
            <p:cNvGrpSpPr>
              <a:grpSpLocks/>
            </p:cNvGrpSpPr>
            <p:nvPr/>
          </p:nvGrpSpPr>
          <p:grpSpPr bwMode="auto">
            <a:xfrm>
              <a:off x="9452088" y="2852936"/>
              <a:ext cx="360040" cy="360040"/>
              <a:chOff x="9396536" y="1844824"/>
              <a:chExt cx="360040" cy="360040"/>
            </a:xfrm>
          </p:grpSpPr>
          <p:sp>
            <p:nvSpPr>
              <p:cNvPr id="10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0" name="Group 6"/>
          <p:cNvGrpSpPr>
            <a:grpSpLocks/>
          </p:cNvGrpSpPr>
          <p:nvPr/>
        </p:nvGrpSpPr>
        <p:grpSpPr bwMode="auto">
          <a:xfrm>
            <a:off x="6008115" y="5977573"/>
            <a:ext cx="139279" cy="144983"/>
            <a:chOff x="9452088" y="2852936"/>
            <a:chExt cx="360040" cy="360040"/>
          </a:xfrm>
        </p:grpSpPr>
        <p:grpSp>
          <p:nvGrpSpPr>
            <p:cNvPr id="1081" name="Group 7"/>
            <p:cNvGrpSpPr>
              <a:grpSpLocks/>
            </p:cNvGrpSpPr>
            <p:nvPr/>
          </p:nvGrpSpPr>
          <p:grpSpPr bwMode="auto">
            <a:xfrm>
              <a:off x="9452088" y="2852936"/>
              <a:ext cx="360040" cy="360040"/>
              <a:chOff x="9396536" y="1844824"/>
              <a:chExt cx="360040" cy="360040"/>
            </a:xfrm>
          </p:grpSpPr>
          <p:sp>
            <p:nvSpPr>
              <p:cNvPr id="10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5" name="Group 6"/>
          <p:cNvGrpSpPr>
            <a:grpSpLocks/>
          </p:cNvGrpSpPr>
          <p:nvPr/>
        </p:nvGrpSpPr>
        <p:grpSpPr bwMode="auto">
          <a:xfrm>
            <a:off x="6290899" y="6162053"/>
            <a:ext cx="139279" cy="144983"/>
            <a:chOff x="9452088" y="2852936"/>
            <a:chExt cx="360040" cy="360040"/>
          </a:xfrm>
        </p:grpSpPr>
        <p:grpSp>
          <p:nvGrpSpPr>
            <p:cNvPr id="1086" name="Group 7"/>
            <p:cNvGrpSpPr>
              <a:grpSpLocks/>
            </p:cNvGrpSpPr>
            <p:nvPr/>
          </p:nvGrpSpPr>
          <p:grpSpPr bwMode="auto">
            <a:xfrm>
              <a:off x="9452088" y="2852936"/>
              <a:ext cx="360040" cy="360040"/>
              <a:chOff x="9396536" y="1844824"/>
              <a:chExt cx="360040" cy="360040"/>
            </a:xfrm>
          </p:grpSpPr>
          <p:sp>
            <p:nvSpPr>
              <p:cNvPr id="10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0" name="Group 6"/>
          <p:cNvGrpSpPr>
            <a:grpSpLocks/>
          </p:cNvGrpSpPr>
          <p:nvPr/>
        </p:nvGrpSpPr>
        <p:grpSpPr bwMode="auto">
          <a:xfrm>
            <a:off x="3914956" y="6123114"/>
            <a:ext cx="139279" cy="144983"/>
            <a:chOff x="9452088" y="2852936"/>
            <a:chExt cx="360040" cy="360040"/>
          </a:xfrm>
        </p:grpSpPr>
        <p:grpSp>
          <p:nvGrpSpPr>
            <p:cNvPr id="1091" name="Group 7"/>
            <p:cNvGrpSpPr>
              <a:grpSpLocks/>
            </p:cNvGrpSpPr>
            <p:nvPr/>
          </p:nvGrpSpPr>
          <p:grpSpPr bwMode="auto">
            <a:xfrm>
              <a:off x="9452088" y="2852936"/>
              <a:ext cx="360040" cy="360040"/>
              <a:chOff x="9396536" y="1844824"/>
              <a:chExt cx="360040" cy="360040"/>
            </a:xfrm>
          </p:grpSpPr>
          <p:sp>
            <p:nvSpPr>
              <p:cNvPr id="10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5" name="Group 6"/>
          <p:cNvGrpSpPr>
            <a:grpSpLocks/>
          </p:cNvGrpSpPr>
          <p:nvPr/>
        </p:nvGrpSpPr>
        <p:grpSpPr bwMode="auto">
          <a:xfrm>
            <a:off x="4247916" y="6008790"/>
            <a:ext cx="139279" cy="144983"/>
            <a:chOff x="9452088" y="2852936"/>
            <a:chExt cx="360040" cy="360040"/>
          </a:xfrm>
        </p:grpSpPr>
        <p:grpSp>
          <p:nvGrpSpPr>
            <p:cNvPr id="1096" name="Group 7"/>
            <p:cNvGrpSpPr>
              <a:grpSpLocks/>
            </p:cNvGrpSpPr>
            <p:nvPr/>
          </p:nvGrpSpPr>
          <p:grpSpPr bwMode="auto">
            <a:xfrm>
              <a:off x="9452088" y="2852936"/>
              <a:ext cx="360040" cy="360040"/>
              <a:chOff x="9396536" y="1844824"/>
              <a:chExt cx="360040" cy="360040"/>
            </a:xfrm>
          </p:grpSpPr>
          <p:sp>
            <p:nvSpPr>
              <p:cNvPr id="10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0" name="Group 6"/>
          <p:cNvGrpSpPr>
            <a:grpSpLocks/>
          </p:cNvGrpSpPr>
          <p:nvPr/>
        </p:nvGrpSpPr>
        <p:grpSpPr bwMode="auto">
          <a:xfrm>
            <a:off x="4585331" y="5924107"/>
            <a:ext cx="139279" cy="144983"/>
            <a:chOff x="9452088" y="2852936"/>
            <a:chExt cx="360040" cy="360040"/>
          </a:xfrm>
        </p:grpSpPr>
        <p:grpSp>
          <p:nvGrpSpPr>
            <p:cNvPr id="1101" name="Group 7"/>
            <p:cNvGrpSpPr>
              <a:grpSpLocks/>
            </p:cNvGrpSpPr>
            <p:nvPr/>
          </p:nvGrpSpPr>
          <p:grpSpPr bwMode="auto">
            <a:xfrm>
              <a:off x="9452088" y="2852936"/>
              <a:ext cx="360040" cy="360040"/>
              <a:chOff x="9396536" y="1844824"/>
              <a:chExt cx="360040" cy="360040"/>
            </a:xfrm>
          </p:grpSpPr>
          <p:sp>
            <p:nvSpPr>
              <p:cNvPr id="11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5" name="Group 6"/>
          <p:cNvGrpSpPr>
            <a:grpSpLocks/>
          </p:cNvGrpSpPr>
          <p:nvPr/>
        </p:nvGrpSpPr>
        <p:grpSpPr bwMode="auto">
          <a:xfrm>
            <a:off x="4889236" y="5867973"/>
            <a:ext cx="139279" cy="144983"/>
            <a:chOff x="9452088" y="2852936"/>
            <a:chExt cx="360040" cy="360040"/>
          </a:xfrm>
        </p:grpSpPr>
        <p:grpSp>
          <p:nvGrpSpPr>
            <p:cNvPr id="1106" name="Group 7"/>
            <p:cNvGrpSpPr>
              <a:grpSpLocks/>
            </p:cNvGrpSpPr>
            <p:nvPr/>
          </p:nvGrpSpPr>
          <p:grpSpPr bwMode="auto">
            <a:xfrm>
              <a:off x="9452088" y="2852936"/>
              <a:ext cx="360040" cy="360040"/>
              <a:chOff x="9396536" y="1844824"/>
              <a:chExt cx="360040" cy="360040"/>
            </a:xfrm>
          </p:grpSpPr>
          <p:sp>
            <p:nvSpPr>
              <p:cNvPr id="11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0" name="Group 6"/>
          <p:cNvGrpSpPr>
            <a:grpSpLocks/>
          </p:cNvGrpSpPr>
          <p:nvPr/>
        </p:nvGrpSpPr>
        <p:grpSpPr bwMode="auto">
          <a:xfrm>
            <a:off x="5273396" y="5890833"/>
            <a:ext cx="139279" cy="144983"/>
            <a:chOff x="9452088" y="2852936"/>
            <a:chExt cx="360040" cy="360040"/>
          </a:xfrm>
        </p:grpSpPr>
        <p:grpSp>
          <p:nvGrpSpPr>
            <p:cNvPr id="1111" name="Group 7"/>
            <p:cNvGrpSpPr>
              <a:grpSpLocks/>
            </p:cNvGrpSpPr>
            <p:nvPr/>
          </p:nvGrpSpPr>
          <p:grpSpPr bwMode="auto">
            <a:xfrm>
              <a:off x="9452088" y="2852936"/>
              <a:ext cx="360040" cy="360040"/>
              <a:chOff x="9396536" y="1844824"/>
              <a:chExt cx="360040" cy="360040"/>
            </a:xfrm>
          </p:grpSpPr>
          <p:sp>
            <p:nvSpPr>
              <p:cNvPr id="11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5" name="Group 6"/>
          <p:cNvGrpSpPr>
            <a:grpSpLocks/>
          </p:cNvGrpSpPr>
          <p:nvPr/>
        </p:nvGrpSpPr>
        <p:grpSpPr bwMode="auto">
          <a:xfrm>
            <a:off x="5637013" y="5861318"/>
            <a:ext cx="139279" cy="144983"/>
            <a:chOff x="9452088" y="2852936"/>
            <a:chExt cx="360040" cy="360040"/>
          </a:xfrm>
        </p:grpSpPr>
        <p:grpSp>
          <p:nvGrpSpPr>
            <p:cNvPr id="1116" name="Group 7"/>
            <p:cNvGrpSpPr>
              <a:grpSpLocks/>
            </p:cNvGrpSpPr>
            <p:nvPr/>
          </p:nvGrpSpPr>
          <p:grpSpPr bwMode="auto">
            <a:xfrm>
              <a:off x="9452088" y="2852936"/>
              <a:ext cx="360040" cy="360040"/>
              <a:chOff x="9396536" y="1844824"/>
              <a:chExt cx="360040" cy="360040"/>
            </a:xfrm>
          </p:grpSpPr>
          <p:sp>
            <p:nvSpPr>
              <p:cNvPr id="11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0" name="Group 6"/>
          <p:cNvGrpSpPr>
            <a:grpSpLocks/>
          </p:cNvGrpSpPr>
          <p:nvPr/>
        </p:nvGrpSpPr>
        <p:grpSpPr bwMode="auto">
          <a:xfrm>
            <a:off x="6150355" y="6069013"/>
            <a:ext cx="139279" cy="144983"/>
            <a:chOff x="9452088" y="2852936"/>
            <a:chExt cx="360040" cy="360040"/>
          </a:xfrm>
        </p:grpSpPr>
        <p:grpSp>
          <p:nvGrpSpPr>
            <p:cNvPr id="1121" name="Group 7"/>
            <p:cNvGrpSpPr>
              <a:grpSpLocks/>
            </p:cNvGrpSpPr>
            <p:nvPr/>
          </p:nvGrpSpPr>
          <p:grpSpPr bwMode="auto">
            <a:xfrm>
              <a:off x="9452088" y="2852936"/>
              <a:ext cx="360040" cy="360040"/>
              <a:chOff x="9396536" y="1844824"/>
              <a:chExt cx="360040" cy="360040"/>
            </a:xfrm>
          </p:grpSpPr>
          <p:sp>
            <p:nvSpPr>
              <p:cNvPr id="11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5" name="Group 6"/>
          <p:cNvGrpSpPr>
            <a:grpSpLocks/>
          </p:cNvGrpSpPr>
          <p:nvPr/>
        </p:nvGrpSpPr>
        <p:grpSpPr bwMode="auto">
          <a:xfrm>
            <a:off x="6434835" y="6272213"/>
            <a:ext cx="139279" cy="144983"/>
            <a:chOff x="9452088" y="2852936"/>
            <a:chExt cx="360040" cy="360040"/>
          </a:xfrm>
        </p:grpSpPr>
        <p:grpSp>
          <p:nvGrpSpPr>
            <p:cNvPr id="1126" name="Group 7"/>
            <p:cNvGrpSpPr>
              <a:grpSpLocks/>
            </p:cNvGrpSpPr>
            <p:nvPr/>
          </p:nvGrpSpPr>
          <p:grpSpPr bwMode="auto">
            <a:xfrm>
              <a:off x="9452088" y="2852936"/>
              <a:ext cx="360040" cy="360040"/>
              <a:chOff x="9396536" y="1844824"/>
              <a:chExt cx="360040" cy="360040"/>
            </a:xfrm>
          </p:grpSpPr>
          <p:sp>
            <p:nvSpPr>
              <p:cNvPr id="11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30" name="Nadpis 1"/>
          <p:cNvSpPr>
            <a:spLocks noGrp="1"/>
          </p:cNvSpPr>
          <p:nvPr>
            <p:ph type="title"/>
          </p:nvPr>
        </p:nvSpPr>
        <p:spPr>
          <a:xfrm>
            <a:off x="838200" y="338492"/>
            <a:ext cx="10515600" cy="926576"/>
          </a:xfrm>
        </p:spPr>
        <p:txBody>
          <a:bodyPr/>
          <a:lstStyle/>
          <a:p>
            <a:r>
              <a:rPr lang="en-US" dirty="0" smtClean="0"/>
              <a:t>Origin of EEG signal</a:t>
            </a:r>
            <a:endParaRPr lang="en-US" dirty="0"/>
          </a:p>
        </p:txBody>
      </p:sp>
      <p:grpSp>
        <p:nvGrpSpPr>
          <p:cNvPr id="1131" name="Skupina 6"/>
          <p:cNvGrpSpPr/>
          <p:nvPr/>
        </p:nvGrpSpPr>
        <p:grpSpPr>
          <a:xfrm>
            <a:off x="6250300" y="2950778"/>
            <a:ext cx="5216526" cy="3130066"/>
            <a:chOff x="5924153" y="2766178"/>
            <a:chExt cx="5216526" cy="3348875"/>
          </a:xfrm>
        </p:grpSpPr>
        <p:sp>
          <p:nvSpPr>
            <p:cNvPr id="1132"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3"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6" name="Skupina 2"/>
          <p:cNvGrpSpPr/>
          <p:nvPr/>
        </p:nvGrpSpPr>
        <p:grpSpPr>
          <a:xfrm>
            <a:off x="5393219" y="666512"/>
            <a:ext cx="3818482" cy="838228"/>
            <a:chOff x="5057548" y="666512"/>
            <a:chExt cx="3818482" cy="838228"/>
          </a:xfrm>
        </p:grpSpPr>
        <p:sp>
          <p:nvSpPr>
            <p:cNvPr id="1137"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8" name="Pravoúhlá spojnice 376"/>
            <p:cNvCxnSpPr>
              <a:stCxn id="1137"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39" name="TextovéPole 379">
              <a:extLst>
                <a:ext uri="{FF2B5EF4-FFF2-40B4-BE49-F238E27FC236}">
                  <a16:creationId xmlns:a16="http://schemas.microsoft.com/office/drawing/2014/main" id="{01137E71-D849-47F0-B120-462F6C60F176}"/>
                </a:ext>
              </a:extLst>
            </p:cNvPr>
            <p:cNvSpPr txBox="1"/>
            <p:nvPr/>
          </p:nvSpPr>
          <p:spPr>
            <a:xfrm>
              <a:off x="7562850" y="666512"/>
              <a:ext cx="1313180" cy="369332"/>
            </a:xfrm>
            <a:prstGeom prst="rect">
              <a:avLst/>
            </a:prstGeom>
            <a:solidFill>
              <a:schemeClr val="bg1"/>
            </a:solidFill>
          </p:spPr>
          <p:txBody>
            <a:bodyPr wrap="none" rtlCol="0">
              <a:spAutoFit/>
            </a:bodyPr>
            <a:lstStyle/>
            <a:p>
              <a:r>
                <a:rPr lang="cs-CZ" b="0" dirty="0" smtClean="0">
                  <a:latin typeface="Arial" panose="020B0604020202020204" pitchFamily="34" charset="0"/>
                  <a:cs typeface="Arial" panose="020B0604020202020204" pitchFamily="34" charset="0"/>
                </a:rPr>
                <a:t>S</a:t>
              </a:r>
              <a:r>
                <a:rPr lang="en-US" b="0" dirty="0" err="1" smtClean="0">
                  <a:latin typeface="Arial" panose="020B0604020202020204" pitchFamily="34" charset="0"/>
                  <a:cs typeface="Arial" panose="020B0604020202020204" pitchFamily="34" charset="0"/>
                </a:rPr>
                <a:t>calp</a:t>
              </a:r>
              <a:r>
                <a:rPr lang="cs-CZ" b="0" dirty="0" smtClean="0">
                  <a:latin typeface="Arial" panose="020B0604020202020204" pitchFamily="34" charset="0"/>
                  <a:cs typeface="Arial" panose="020B0604020202020204" pitchFamily="34" charset="0"/>
                </a:rPr>
                <a:t> </a:t>
              </a:r>
              <a:r>
                <a:rPr lang="en-GB" b="0" dirty="0">
                  <a:latin typeface="Arial" panose="020B0604020202020204" pitchFamily="34" charset="0"/>
                  <a:cs typeface="Arial" panose="020B0604020202020204" pitchFamily="34" charset="0"/>
                </a:rPr>
                <a:t>EEG</a:t>
              </a:r>
            </a:p>
          </p:txBody>
        </p:sp>
      </p:grpSp>
      <p:sp>
        <p:nvSpPr>
          <p:cNvPr id="1140" name="TextovéPole 379">
            <a:extLst>
              <a:ext uri="{FF2B5EF4-FFF2-40B4-BE49-F238E27FC236}">
                <a16:creationId xmlns:a16="http://schemas.microsoft.com/office/drawing/2014/main" id="{01137E71-D849-47F0-B120-462F6C60F176}"/>
              </a:ext>
            </a:extLst>
          </p:cNvPr>
          <p:cNvSpPr txBox="1"/>
          <p:nvPr/>
        </p:nvSpPr>
        <p:spPr>
          <a:xfrm>
            <a:off x="8424521" y="4287716"/>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159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TextovéPole 379">
            <a:extLst>
              <a:ext uri="{FF2B5EF4-FFF2-40B4-BE49-F238E27FC236}">
                <a16:creationId xmlns:a16="http://schemas.microsoft.com/office/drawing/2014/main" id="{01137E71-D849-47F0-B120-462F6C60F176}"/>
              </a:ext>
            </a:extLst>
          </p:cNvPr>
          <p:cNvSpPr txBox="1"/>
          <p:nvPr/>
        </p:nvSpPr>
        <p:spPr>
          <a:xfrm>
            <a:off x="745490" y="2850912"/>
            <a:ext cx="2403222"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Intracellular recording</a:t>
            </a:r>
            <a:endParaRPr lang="en-US" b="0" dirty="0">
              <a:latin typeface="Arial" panose="020B0604020202020204" pitchFamily="34" charset="0"/>
              <a:cs typeface="Arial" panose="020B0604020202020204" pitchFamily="34" charset="0"/>
            </a:endParaRPr>
          </a:p>
        </p:txBody>
      </p:sp>
      <p:sp>
        <p:nvSpPr>
          <p:cNvPr id="1132" name="TextovéPole 379">
            <a:extLst>
              <a:ext uri="{FF2B5EF4-FFF2-40B4-BE49-F238E27FC236}">
                <a16:creationId xmlns:a16="http://schemas.microsoft.com/office/drawing/2014/main" id="{01137E71-D849-47F0-B120-462F6C60F176}"/>
              </a:ext>
            </a:extLst>
          </p:cNvPr>
          <p:cNvSpPr txBox="1"/>
          <p:nvPr/>
        </p:nvSpPr>
        <p:spPr>
          <a:xfrm>
            <a:off x="8121650" y="2271792"/>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grpSp>
        <p:nvGrpSpPr>
          <p:cNvPr id="7" name="Skupina 6"/>
          <p:cNvGrpSpPr/>
          <p:nvPr/>
        </p:nvGrpSpPr>
        <p:grpSpPr>
          <a:xfrm>
            <a:off x="6250300" y="2950778"/>
            <a:ext cx="5216526" cy="3130066"/>
            <a:chOff x="5924153" y="2766178"/>
            <a:chExt cx="5216526" cy="3348875"/>
          </a:xfrm>
        </p:grpSpPr>
        <p:sp>
          <p:nvSpPr>
            <p:cNvPr id="5"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7075309" y="2177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839275" y="2565399"/>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4947654" y="3577896"/>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4947654"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966428" y="523733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793755" y="4987523"/>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672883" y="4657420"/>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603814" y="4307093"/>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616006" y="3989627"/>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95180" y="3673653"/>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148749" y="516505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024424" y="490811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5886066" y="46157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5837945" y="430228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5823409" y="40141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5831029" y="369665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5845250" y="339003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46894" y="38570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5" name="Group 6"/>
          <p:cNvGrpSpPr>
            <a:grpSpLocks/>
          </p:cNvGrpSpPr>
          <p:nvPr/>
        </p:nvGrpSpPr>
        <p:grpSpPr bwMode="auto">
          <a:xfrm>
            <a:off x="6827538" y="4524563"/>
            <a:ext cx="139279" cy="144983"/>
            <a:chOff x="9452088" y="2852936"/>
            <a:chExt cx="360040" cy="360040"/>
          </a:xfrm>
        </p:grpSpPr>
        <p:grpSp>
          <p:nvGrpSpPr>
            <p:cNvPr id="426" name="Group 7"/>
            <p:cNvGrpSpPr>
              <a:grpSpLocks/>
            </p:cNvGrpSpPr>
            <p:nvPr/>
          </p:nvGrpSpPr>
          <p:grpSpPr bwMode="auto">
            <a:xfrm>
              <a:off x="9452088" y="2852936"/>
              <a:ext cx="360040" cy="360040"/>
              <a:chOff x="9396536" y="1844824"/>
              <a:chExt cx="360040" cy="360040"/>
            </a:xfrm>
          </p:grpSpPr>
          <p:sp>
            <p:nvSpPr>
              <p:cNvPr id="4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5180094" y="287762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5270518" y="384079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5286774" y="4310187"/>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5375928" y="326040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240798" y="456723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41452" y="337401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4932924" y="4325223"/>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4912099" y="4646404"/>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609139" y="351695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624639" y="3226393"/>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322511" y="3559140"/>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7868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41946" y="302570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5" name="Group 14"/>
          <p:cNvGrpSpPr/>
          <p:nvPr/>
        </p:nvGrpSpPr>
        <p:grpSpPr>
          <a:xfrm>
            <a:off x="5616575" y="2921254"/>
            <a:ext cx="499110" cy="393186"/>
            <a:chOff x="5612765" y="2898394"/>
            <a:chExt cx="499110" cy="393186"/>
          </a:xfrm>
        </p:grpSpPr>
        <p:sp>
          <p:nvSpPr>
            <p:cNvPr id="14" name="Rectangle 13"/>
            <p:cNvSpPr/>
            <p:nvPr/>
          </p:nvSpPr>
          <p:spPr>
            <a:xfrm>
              <a:off x="5612765" y="2967991"/>
              <a:ext cx="499110"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5674360" y="2898394"/>
              <a:ext cx="367030" cy="132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Oval 1008"/>
            <p:cNvSpPr/>
            <p:nvPr/>
          </p:nvSpPr>
          <p:spPr>
            <a:xfrm rot="244851">
              <a:off x="5662136" y="3163542"/>
              <a:ext cx="369958" cy="128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0" name="Group 6"/>
          <p:cNvGrpSpPr>
            <a:grpSpLocks/>
          </p:cNvGrpSpPr>
          <p:nvPr/>
        </p:nvGrpSpPr>
        <p:grpSpPr bwMode="auto">
          <a:xfrm>
            <a:off x="5111514" y="3063047"/>
            <a:ext cx="139279" cy="144983"/>
            <a:chOff x="9452088" y="2852936"/>
            <a:chExt cx="360040" cy="360040"/>
          </a:xfrm>
        </p:grpSpPr>
        <p:grpSp>
          <p:nvGrpSpPr>
            <p:cNvPr id="1011" name="Group 7"/>
            <p:cNvGrpSpPr>
              <a:grpSpLocks/>
            </p:cNvGrpSpPr>
            <p:nvPr/>
          </p:nvGrpSpPr>
          <p:grpSpPr bwMode="auto">
            <a:xfrm>
              <a:off x="9452088" y="2852936"/>
              <a:ext cx="360040" cy="360040"/>
              <a:chOff x="9396536" y="1844824"/>
              <a:chExt cx="360040" cy="360040"/>
            </a:xfrm>
          </p:grpSpPr>
          <p:sp>
            <p:nvSpPr>
              <p:cNvPr id="10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5476258" y="29771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15" name="Group 6"/>
          <p:cNvGrpSpPr>
            <a:grpSpLocks/>
          </p:cNvGrpSpPr>
          <p:nvPr/>
        </p:nvGrpSpPr>
        <p:grpSpPr bwMode="auto">
          <a:xfrm>
            <a:off x="5509158" y="2420820"/>
            <a:ext cx="139279" cy="144983"/>
            <a:chOff x="9452088" y="2852936"/>
            <a:chExt cx="360040" cy="360040"/>
          </a:xfrm>
        </p:grpSpPr>
        <p:grpSp>
          <p:nvGrpSpPr>
            <p:cNvPr id="1016" name="Group 7"/>
            <p:cNvGrpSpPr>
              <a:grpSpLocks/>
            </p:cNvGrpSpPr>
            <p:nvPr/>
          </p:nvGrpSpPr>
          <p:grpSpPr bwMode="auto">
            <a:xfrm>
              <a:off x="9452088" y="2852936"/>
              <a:ext cx="360040" cy="360040"/>
              <a:chOff x="9396536" y="1844824"/>
              <a:chExt cx="360040" cy="360040"/>
            </a:xfrm>
          </p:grpSpPr>
          <p:sp>
            <p:nvSpPr>
              <p:cNvPr id="10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0" name="Group 6"/>
          <p:cNvGrpSpPr>
            <a:grpSpLocks/>
          </p:cNvGrpSpPr>
          <p:nvPr/>
        </p:nvGrpSpPr>
        <p:grpSpPr bwMode="auto">
          <a:xfrm>
            <a:off x="5358837" y="2507441"/>
            <a:ext cx="139279" cy="144983"/>
            <a:chOff x="9452088" y="2852936"/>
            <a:chExt cx="360040" cy="360040"/>
          </a:xfrm>
        </p:grpSpPr>
        <p:grpSp>
          <p:nvGrpSpPr>
            <p:cNvPr id="1021" name="Group 7"/>
            <p:cNvGrpSpPr>
              <a:grpSpLocks/>
            </p:cNvGrpSpPr>
            <p:nvPr/>
          </p:nvGrpSpPr>
          <p:grpSpPr bwMode="auto">
            <a:xfrm>
              <a:off x="9452088" y="2852936"/>
              <a:ext cx="360040" cy="360040"/>
              <a:chOff x="9396536" y="1844824"/>
              <a:chExt cx="360040" cy="360040"/>
            </a:xfrm>
          </p:grpSpPr>
          <p:sp>
            <p:nvSpPr>
              <p:cNvPr id="10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5" name="Group 6"/>
          <p:cNvGrpSpPr>
            <a:grpSpLocks/>
          </p:cNvGrpSpPr>
          <p:nvPr/>
        </p:nvGrpSpPr>
        <p:grpSpPr bwMode="auto">
          <a:xfrm>
            <a:off x="5214992" y="2451029"/>
            <a:ext cx="139279" cy="144983"/>
            <a:chOff x="9452088" y="2852936"/>
            <a:chExt cx="360040" cy="360040"/>
          </a:xfrm>
        </p:grpSpPr>
        <p:grpSp>
          <p:nvGrpSpPr>
            <p:cNvPr id="1026" name="Group 7"/>
            <p:cNvGrpSpPr>
              <a:grpSpLocks/>
            </p:cNvGrpSpPr>
            <p:nvPr/>
          </p:nvGrpSpPr>
          <p:grpSpPr bwMode="auto">
            <a:xfrm>
              <a:off x="9452088" y="2852936"/>
              <a:ext cx="360040" cy="360040"/>
              <a:chOff x="9396536" y="1844824"/>
              <a:chExt cx="360040" cy="360040"/>
            </a:xfrm>
          </p:grpSpPr>
          <p:sp>
            <p:nvSpPr>
              <p:cNvPr id="10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0" name="Group 6"/>
          <p:cNvGrpSpPr>
            <a:grpSpLocks/>
          </p:cNvGrpSpPr>
          <p:nvPr/>
        </p:nvGrpSpPr>
        <p:grpSpPr bwMode="auto">
          <a:xfrm>
            <a:off x="5063658" y="2372218"/>
            <a:ext cx="139279" cy="144983"/>
            <a:chOff x="9452088" y="2852936"/>
            <a:chExt cx="360040" cy="360040"/>
          </a:xfrm>
        </p:grpSpPr>
        <p:grpSp>
          <p:nvGrpSpPr>
            <p:cNvPr id="1031" name="Group 7"/>
            <p:cNvGrpSpPr>
              <a:grpSpLocks/>
            </p:cNvGrpSpPr>
            <p:nvPr/>
          </p:nvGrpSpPr>
          <p:grpSpPr bwMode="auto">
            <a:xfrm>
              <a:off x="9452088" y="2852936"/>
              <a:ext cx="360040" cy="360040"/>
              <a:chOff x="9396536" y="1844824"/>
              <a:chExt cx="360040" cy="360040"/>
            </a:xfrm>
          </p:grpSpPr>
          <p:sp>
            <p:nvSpPr>
              <p:cNvPr id="10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5" name="Group 6"/>
          <p:cNvGrpSpPr>
            <a:grpSpLocks/>
          </p:cNvGrpSpPr>
          <p:nvPr/>
        </p:nvGrpSpPr>
        <p:grpSpPr bwMode="auto">
          <a:xfrm>
            <a:off x="4798417" y="2185608"/>
            <a:ext cx="139279" cy="144983"/>
            <a:chOff x="9452088" y="2852936"/>
            <a:chExt cx="360040" cy="360040"/>
          </a:xfrm>
        </p:grpSpPr>
        <p:grpSp>
          <p:nvGrpSpPr>
            <p:cNvPr id="1036" name="Group 7"/>
            <p:cNvGrpSpPr>
              <a:grpSpLocks/>
            </p:cNvGrpSpPr>
            <p:nvPr/>
          </p:nvGrpSpPr>
          <p:grpSpPr bwMode="auto">
            <a:xfrm>
              <a:off x="9452088" y="2852936"/>
              <a:ext cx="360040" cy="360040"/>
              <a:chOff x="9396536" y="1844824"/>
              <a:chExt cx="360040" cy="360040"/>
            </a:xfrm>
          </p:grpSpPr>
          <p:sp>
            <p:nvSpPr>
              <p:cNvPr id="10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0" name="Group 6"/>
          <p:cNvGrpSpPr>
            <a:grpSpLocks/>
          </p:cNvGrpSpPr>
          <p:nvPr/>
        </p:nvGrpSpPr>
        <p:grpSpPr bwMode="auto">
          <a:xfrm>
            <a:off x="4937928" y="2273158"/>
            <a:ext cx="139279" cy="144983"/>
            <a:chOff x="9452088" y="2852936"/>
            <a:chExt cx="360040" cy="360040"/>
          </a:xfrm>
        </p:grpSpPr>
        <p:grpSp>
          <p:nvGrpSpPr>
            <p:cNvPr id="1041" name="Group 7"/>
            <p:cNvGrpSpPr>
              <a:grpSpLocks/>
            </p:cNvGrpSpPr>
            <p:nvPr/>
          </p:nvGrpSpPr>
          <p:grpSpPr bwMode="auto">
            <a:xfrm>
              <a:off x="9452088" y="2852936"/>
              <a:ext cx="360040" cy="360040"/>
              <a:chOff x="9396536" y="1844824"/>
              <a:chExt cx="360040" cy="360040"/>
            </a:xfrm>
          </p:grpSpPr>
          <p:sp>
            <p:nvSpPr>
              <p:cNvPr id="10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5" name="Group 6"/>
          <p:cNvGrpSpPr>
            <a:grpSpLocks/>
          </p:cNvGrpSpPr>
          <p:nvPr/>
        </p:nvGrpSpPr>
        <p:grpSpPr bwMode="auto">
          <a:xfrm>
            <a:off x="5581548" y="2272230"/>
            <a:ext cx="139279" cy="144983"/>
            <a:chOff x="9452088" y="2852936"/>
            <a:chExt cx="360040" cy="360040"/>
          </a:xfrm>
        </p:grpSpPr>
        <p:grpSp>
          <p:nvGrpSpPr>
            <p:cNvPr id="1046" name="Group 7"/>
            <p:cNvGrpSpPr>
              <a:grpSpLocks/>
            </p:cNvGrpSpPr>
            <p:nvPr/>
          </p:nvGrpSpPr>
          <p:grpSpPr bwMode="auto">
            <a:xfrm>
              <a:off x="9452088" y="2852936"/>
              <a:ext cx="360040" cy="360040"/>
              <a:chOff x="9396536" y="1844824"/>
              <a:chExt cx="360040" cy="360040"/>
            </a:xfrm>
          </p:grpSpPr>
          <p:sp>
            <p:nvSpPr>
              <p:cNvPr id="10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0" name="Group 6"/>
          <p:cNvGrpSpPr>
            <a:grpSpLocks/>
          </p:cNvGrpSpPr>
          <p:nvPr/>
        </p:nvGrpSpPr>
        <p:grpSpPr bwMode="auto">
          <a:xfrm>
            <a:off x="4059956" y="6062130"/>
            <a:ext cx="139279" cy="144983"/>
            <a:chOff x="9452088" y="2852936"/>
            <a:chExt cx="360040" cy="360040"/>
          </a:xfrm>
        </p:grpSpPr>
        <p:grpSp>
          <p:nvGrpSpPr>
            <p:cNvPr id="1051" name="Group 7"/>
            <p:cNvGrpSpPr>
              <a:grpSpLocks/>
            </p:cNvGrpSpPr>
            <p:nvPr/>
          </p:nvGrpSpPr>
          <p:grpSpPr bwMode="auto">
            <a:xfrm>
              <a:off x="9452088" y="2852936"/>
              <a:ext cx="360040" cy="360040"/>
              <a:chOff x="9396536" y="1844824"/>
              <a:chExt cx="360040" cy="360040"/>
            </a:xfrm>
          </p:grpSpPr>
          <p:sp>
            <p:nvSpPr>
              <p:cNvPr id="10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5" name="Group 6"/>
          <p:cNvGrpSpPr>
            <a:grpSpLocks/>
          </p:cNvGrpSpPr>
          <p:nvPr/>
        </p:nvGrpSpPr>
        <p:grpSpPr bwMode="auto">
          <a:xfrm>
            <a:off x="4432931" y="5962207"/>
            <a:ext cx="139279" cy="144983"/>
            <a:chOff x="9452088" y="2852936"/>
            <a:chExt cx="360040" cy="360040"/>
          </a:xfrm>
        </p:grpSpPr>
        <p:grpSp>
          <p:nvGrpSpPr>
            <p:cNvPr id="1056" name="Group 7"/>
            <p:cNvGrpSpPr>
              <a:grpSpLocks/>
            </p:cNvGrpSpPr>
            <p:nvPr/>
          </p:nvGrpSpPr>
          <p:grpSpPr bwMode="auto">
            <a:xfrm>
              <a:off x="9452088" y="2852936"/>
              <a:ext cx="360040" cy="360040"/>
              <a:chOff x="9396536" y="1844824"/>
              <a:chExt cx="360040" cy="360040"/>
            </a:xfrm>
          </p:grpSpPr>
          <p:sp>
            <p:nvSpPr>
              <p:cNvPr id="10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0" name="Group 6"/>
          <p:cNvGrpSpPr>
            <a:grpSpLocks/>
          </p:cNvGrpSpPr>
          <p:nvPr/>
        </p:nvGrpSpPr>
        <p:grpSpPr bwMode="auto">
          <a:xfrm>
            <a:off x="4736836" y="5890833"/>
            <a:ext cx="139279" cy="144983"/>
            <a:chOff x="9452088" y="2852936"/>
            <a:chExt cx="360040" cy="360040"/>
          </a:xfrm>
        </p:grpSpPr>
        <p:grpSp>
          <p:nvGrpSpPr>
            <p:cNvPr id="1061" name="Group 7"/>
            <p:cNvGrpSpPr>
              <a:grpSpLocks/>
            </p:cNvGrpSpPr>
            <p:nvPr/>
          </p:nvGrpSpPr>
          <p:grpSpPr bwMode="auto">
            <a:xfrm>
              <a:off x="9452088" y="2852936"/>
              <a:ext cx="360040" cy="360040"/>
              <a:chOff x="9396536" y="1844824"/>
              <a:chExt cx="360040" cy="360040"/>
            </a:xfrm>
          </p:grpSpPr>
          <p:sp>
            <p:nvSpPr>
              <p:cNvPr id="10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5" name="Group 6"/>
          <p:cNvGrpSpPr>
            <a:grpSpLocks/>
          </p:cNvGrpSpPr>
          <p:nvPr/>
        </p:nvGrpSpPr>
        <p:grpSpPr bwMode="auto">
          <a:xfrm>
            <a:off x="5075276" y="5890833"/>
            <a:ext cx="139279" cy="144983"/>
            <a:chOff x="9452088" y="2852936"/>
            <a:chExt cx="360040" cy="360040"/>
          </a:xfrm>
        </p:grpSpPr>
        <p:grpSp>
          <p:nvGrpSpPr>
            <p:cNvPr id="1066" name="Group 7"/>
            <p:cNvGrpSpPr>
              <a:grpSpLocks/>
            </p:cNvGrpSpPr>
            <p:nvPr/>
          </p:nvGrpSpPr>
          <p:grpSpPr bwMode="auto">
            <a:xfrm>
              <a:off x="9452088" y="2852936"/>
              <a:ext cx="360040" cy="360040"/>
              <a:chOff x="9396536" y="1844824"/>
              <a:chExt cx="360040" cy="360040"/>
            </a:xfrm>
          </p:grpSpPr>
          <p:sp>
            <p:nvSpPr>
              <p:cNvPr id="10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0" name="Group 6"/>
          <p:cNvGrpSpPr>
            <a:grpSpLocks/>
          </p:cNvGrpSpPr>
          <p:nvPr/>
        </p:nvGrpSpPr>
        <p:grpSpPr bwMode="auto">
          <a:xfrm>
            <a:off x="5464293" y="5876558"/>
            <a:ext cx="139279" cy="144983"/>
            <a:chOff x="9452088" y="2852936"/>
            <a:chExt cx="360040" cy="360040"/>
          </a:xfrm>
        </p:grpSpPr>
        <p:grpSp>
          <p:nvGrpSpPr>
            <p:cNvPr id="1071" name="Group 7"/>
            <p:cNvGrpSpPr>
              <a:grpSpLocks/>
            </p:cNvGrpSpPr>
            <p:nvPr/>
          </p:nvGrpSpPr>
          <p:grpSpPr bwMode="auto">
            <a:xfrm>
              <a:off x="9452088" y="2852936"/>
              <a:ext cx="360040" cy="360040"/>
              <a:chOff x="9396536" y="1844824"/>
              <a:chExt cx="360040" cy="360040"/>
            </a:xfrm>
          </p:grpSpPr>
          <p:sp>
            <p:nvSpPr>
              <p:cNvPr id="10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5" name="Group 6"/>
          <p:cNvGrpSpPr>
            <a:grpSpLocks/>
          </p:cNvGrpSpPr>
          <p:nvPr/>
        </p:nvGrpSpPr>
        <p:grpSpPr bwMode="auto">
          <a:xfrm>
            <a:off x="5824079" y="5893856"/>
            <a:ext cx="139279" cy="144983"/>
            <a:chOff x="9452088" y="2852936"/>
            <a:chExt cx="360040" cy="360040"/>
          </a:xfrm>
        </p:grpSpPr>
        <p:grpSp>
          <p:nvGrpSpPr>
            <p:cNvPr id="1076" name="Group 7"/>
            <p:cNvGrpSpPr>
              <a:grpSpLocks/>
            </p:cNvGrpSpPr>
            <p:nvPr/>
          </p:nvGrpSpPr>
          <p:grpSpPr bwMode="auto">
            <a:xfrm>
              <a:off x="9452088" y="2852936"/>
              <a:ext cx="360040" cy="360040"/>
              <a:chOff x="9396536" y="1844824"/>
              <a:chExt cx="360040" cy="360040"/>
            </a:xfrm>
          </p:grpSpPr>
          <p:sp>
            <p:nvSpPr>
              <p:cNvPr id="10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0" name="Group 6"/>
          <p:cNvGrpSpPr>
            <a:grpSpLocks/>
          </p:cNvGrpSpPr>
          <p:nvPr/>
        </p:nvGrpSpPr>
        <p:grpSpPr bwMode="auto">
          <a:xfrm>
            <a:off x="6008115" y="5977573"/>
            <a:ext cx="139279" cy="144983"/>
            <a:chOff x="9452088" y="2852936"/>
            <a:chExt cx="360040" cy="360040"/>
          </a:xfrm>
        </p:grpSpPr>
        <p:grpSp>
          <p:nvGrpSpPr>
            <p:cNvPr id="1081" name="Group 7"/>
            <p:cNvGrpSpPr>
              <a:grpSpLocks/>
            </p:cNvGrpSpPr>
            <p:nvPr/>
          </p:nvGrpSpPr>
          <p:grpSpPr bwMode="auto">
            <a:xfrm>
              <a:off x="9452088" y="2852936"/>
              <a:ext cx="360040" cy="360040"/>
              <a:chOff x="9396536" y="1844824"/>
              <a:chExt cx="360040" cy="360040"/>
            </a:xfrm>
          </p:grpSpPr>
          <p:sp>
            <p:nvSpPr>
              <p:cNvPr id="10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5" name="Group 6"/>
          <p:cNvGrpSpPr>
            <a:grpSpLocks/>
          </p:cNvGrpSpPr>
          <p:nvPr/>
        </p:nvGrpSpPr>
        <p:grpSpPr bwMode="auto">
          <a:xfrm>
            <a:off x="6290899" y="6162053"/>
            <a:ext cx="139279" cy="144983"/>
            <a:chOff x="9452088" y="2852936"/>
            <a:chExt cx="360040" cy="360040"/>
          </a:xfrm>
        </p:grpSpPr>
        <p:grpSp>
          <p:nvGrpSpPr>
            <p:cNvPr id="1086" name="Group 7"/>
            <p:cNvGrpSpPr>
              <a:grpSpLocks/>
            </p:cNvGrpSpPr>
            <p:nvPr/>
          </p:nvGrpSpPr>
          <p:grpSpPr bwMode="auto">
            <a:xfrm>
              <a:off x="9452088" y="2852936"/>
              <a:ext cx="360040" cy="360040"/>
              <a:chOff x="9396536" y="1844824"/>
              <a:chExt cx="360040" cy="360040"/>
            </a:xfrm>
          </p:grpSpPr>
          <p:sp>
            <p:nvSpPr>
              <p:cNvPr id="10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0" name="Group 6"/>
          <p:cNvGrpSpPr>
            <a:grpSpLocks/>
          </p:cNvGrpSpPr>
          <p:nvPr/>
        </p:nvGrpSpPr>
        <p:grpSpPr bwMode="auto">
          <a:xfrm>
            <a:off x="3914956" y="6123114"/>
            <a:ext cx="139279" cy="144983"/>
            <a:chOff x="9452088" y="2852936"/>
            <a:chExt cx="360040" cy="360040"/>
          </a:xfrm>
        </p:grpSpPr>
        <p:grpSp>
          <p:nvGrpSpPr>
            <p:cNvPr id="1091" name="Group 7"/>
            <p:cNvGrpSpPr>
              <a:grpSpLocks/>
            </p:cNvGrpSpPr>
            <p:nvPr/>
          </p:nvGrpSpPr>
          <p:grpSpPr bwMode="auto">
            <a:xfrm>
              <a:off x="9452088" y="2852936"/>
              <a:ext cx="360040" cy="360040"/>
              <a:chOff x="9396536" y="1844824"/>
              <a:chExt cx="360040" cy="360040"/>
            </a:xfrm>
          </p:grpSpPr>
          <p:sp>
            <p:nvSpPr>
              <p:cNvPr id="10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5" name="Group 6"/>
          <p:cNvGrpSpPr>
            <a:grpSpLocks/>
          </p:cNvGrpSpPr>
          <p:nvPr/>
        </p:nvGrpSpPr>
        <p:grpSpPr bwMode="auto">
          <a:xfrm>
            <a:off x="4247916" y="6008790"/>
            <a:ext cx="139279" cy="144983"/>
            <a:chOff x="9452088" y="2852936"/>
            <a:chExt cx="360040" cy="360040"/>
          </a:xfrm>
        </p:grpSpPr>
        <p:grpSp>
          <p:nvGrpSpPr>
            <p:cNvPr id="1096" name="Group 7"/>
            <p:cNvGrpSpPr>
              <a:grpSpLocks/>
            </p:cNvGrpSpPr>
            <p:nvPr/>
          </p:nvGrpSpPr>
          <p:grpSpPr bwMode="auto">
            <a:xfrm>
              <a:off x="9452088" y="2852936"/>
              <a:ext cx="360040" cy="360040"/>
              <a:chOff x="9396536" y="1844824"/>
              <a:chExt cx="360040" cy="360040"/>
            </a:xfrm>
          </p:grpSpPr>
          <p:sp>
            <p:nvSpPr>
              <p:cNvPr id="10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0" name="Group 6"/>
          <p:cNvGrpSpPr>
            <a:grpSpLocks/>
          </p:cNvGrpSpPr>
          <p:nvPr/>
        </p:nvGrpSpPr>
        <p:grpSpPr bwMode="auto">
          <a:xfrm>
            <a:off x="4585331" y="5924107"/>
            <a:ext cx="139279" cy="144983"/>
            <a:chOff x="9452088" y="2852936"/>
            <a:chExt cx="360040" cy="360040"/>
          </a:xfrm>
        </p:grpSpPr>
        <p:grpSp>
          <p:nvGrpSpPr>
            <p:cNvPr id="1101" name="Group 7"/>
            <p:cNvGrpSpPr>
              <a:grpSpLocks/>
            </p:cNvGrpSpPr>
            <p:nvPr/>
          </p:nvGrpSpPr>
          <p:grpSpPr bwMode="auto">
            <a:xfrm>
              <a:off x="9452088" y="2852936"/>
              <a:ext cx="360040" cy="360040"/>
              <a:chOff x="9396536" y="1844824"/>
              <a:chExt cx="360040" cy="360040"/>
            </a:xfrm>
          </p:grpSpPr>
          <p:sp>
            <p:nvSpPr>
              <p:cNvPr id="11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5" name="Group 6"/>
          <p:cNvGrpSpPr>
            <a:grpSpLocks/>
          </p:cNvGrpSpPr>
          <p:nvPr/>
        </p:nvGrpSpPr>
        <p:grpSpPr bwMode="auto">
          <a:xfrm>
            <a:off x="4889236" y="5867973"/>
            <a:ext cx="139279" cy="144983"/>
            <a:chOff x="9452088" y="2852936"/>
            <a:chExt cx="360040" cy="360040"/>
          </a:xfrm>
        </p:grpSpPr>
        <p:grpSp>
          <p:nvGrpSpPr>
            <p:cNvPr id="1106" name="Group 7"/>
            <p:cNvGrpSpPr>
              <a:grpSpLocks/>
            </p:cNvGrpSpPr>
            <p:nvPr/>
          </p:nvGrpSpPr>
          <p:grpSpPr bwMode="auto">
            <a:xfrm>
              <a:off x="9452088" y="2852936"/>
              <a:ext cx="360040" cy="360040"/>
              <a:chOff x="9396536" y="1844824"/>
              <a:chExt cx="360040" cy="360040"/>
            </a:xfrm>
          </p:grpSpPr>
          <p:sp>
            <p:nvSpPr>
              <p:cNvPr id="11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0" name="Group 6"/>
          <p:cNvGrpSpPr>
            <a:grpSpLocks/>
          </p:cNvGrpSpPr>
          <p:nvPr/>
        </p:nvGrpSpPr>
        <p:grpSpPr bwMode="auto">
          <a:xfrm>
            <a:off x="5273396" y="5890833"/>
            <a:ext cx="139279" cy="144983"/>
            <a:chOff x="9452088" y="2852936"/>
            <a:chExt cx="360040" cy="360040"/>
          </a:xfrm>
        </p:grpSpPr>
        <p:grpSp>
          <p:nvGrpSpPr>
            <p:cNvPr id="1111" name="Group 7"/>
            <p:cNvGrpSpPr>
              <a:grpSpLocks/>
            </p:cNvGrpSpPr>
            <p:nvPr/>
          </p:nvGrpSpPr>
          <p:grpSpPr bwMode="auto">
            <a:xfrm>
              <a:off x="9452088" y="2852936"/>
              <a:ext cx="360040" cy="360040"/>
              <a:chOff x="9396536" y="1844824"/>
              <a:chExt cx="360040" cy="360040"/>
            </a:xfrm>
          </p:grpSpPr>
          <p:sp>
            <p:nvSpPr>
              <p:cNvPr id="11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5" name="Group 6"/>
          <p:cNvGrpSpPr>
            <a:grpSpLocks/>
          </p:cNvGrpSpPr>
          <p:nvPr/>
        </p:nvGrpSpPr>
        <p:grpSpPr bwMode="auto">
          <a:xfrm>
            <a:off x="5637013" y="5861318"/>
            <a:ext cx="139279" cy="144983"/>
            <a:chOff x="9452088" y="2852936"/>
            <a:chExt cx="360040" cy="360040"/>
          </a:xfrm>
        </p:grpSpPr>
        <p:grpSp>
          <p:nvGrpSpPr>
            <p:cNvPr id="1116" name="Group 7"/>
            <p:cNvGrpSpPr>
              <a:grpSpLocks/>
            </p:cNvGrpSpPr>
            <p:nvPr/>
          </p:nvGrpSpPr>
          <p:grpSpPr bwMode="auto">
            <a:xfrm>
              <a:off x="9452088" y="2852936"/>
              <a:ext cx="360040" cy="360040"/>
              <a:chOff x="9396536" y="1844824"/>
              <a:chExt cx="360040" cy="360040"/>
            </a:xfrm>
          </p:grpSpPr>
          <p:sp>
            <p:nvSpPr>
              <p:cNvPr id="11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0" name="Group 6"/>
          <p:cNvGrpSpPr>
            <a:grpSpLocks/>
          </p:cNvGrpSpPr>
          <p:nvPr/>
        </p:nvGrpSpPr>
        <p:grpSpPr bwMode="auto">
          <a:xfrm>
            <a:off x="6150355" y="6069013"/>
            <a:ext cx="139279" cy="144983"/>
            <a:chOff x="9452088" y="2852936"/>
            <a:chExt cx="360040" cy="360040"/>
          </a:xfrm>
        </p:grpSpPr>
        <p:grpSp>
          <p:nvGrpSpPr>
            <p:cNvPr id="1121" name="Group 7"/>
            <p:cNvGrpSpPr>
              <a:grpSpLocks/>
            </p:cNvGrpSpPr>
            <p:nvPr/>
          </p:nvGrpSpPr>
          <p:grpSpPr bwMode="auto">
            <a:xfrm>
              <a:off x="9452088" y="2852936"/>
              <a:ext cx="360040" cy="360040"/>
              <a:chOff x="9396536" y="1844824"/>
              <a:chExt cx="360040" cy="360040"/>
            </a:xfrm>
          </p:grpSpPr>
          <p:sp>
            <p:nvSpPr>
              <p:cNvPr id="11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5" name="Group 6"/>
          <p:cNvGrpSpPr>
            <a:grpSpLocks/>
          </p:cNvGrpSpPr>
          <p:nvPr/>
        </p:nvGrpSpPr>
        <p:grpSpPr bwMode="auto">
          <a:xfrm>
            <a:off x="6434835" y="6272213"/>
            <a:ext cx="139279" cy="144983"/>
            <a:chOff x="9452088" y="2852936"/>
            <a:chExt cx="360040" cy="360040"/>
          </a:xfrm>
        </p:grpSpPr>
        <p:grpSp>
          <p:nvGrpSpPr>
            <p:cNvPr id="1126" name="Group 7"/>
            <p:cNvGrpSpPr>
              <a:grpSpLocks/>
            </p:cNvGrpSpPr>
            <p:nvPr/>
          </p:nvGrpSpPr>
          <p:grpSpPr bwMode="auto">
            <a:xfrm>
              <a:off x="9452088" y="2852936"/>
              <a:ext cx="360040" cy="360040"/>
              <a:chOff x="9396536" y="1844824"/>
              <a:chExt cx="360040" cy="360040"/>
            </a:xfrm>
          </p:grpSpPr>
          <p:sp>
            <p:nvSpPr>
              <p:cNvPr id="11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30" name="Nadpis 1"/>
          <p:cNvSpPr>
            <a:spLocks noGrp="1"/>
          </p:cNvSpPr>
          <p:nvPr>
            <p:ph type="title"/>
          </p:nvPr>
        </p:nvSpPr>
        <p:spPr>
          <a:xfrm>
            <a:off x="838200" y="338492"/>
            <a:ext cx="10515600" cy="926576"/>
          </a:xfrm>
        </p:spPr>
        <p:txBody>
          <a:bodyPr/>
          <a:lstStyle/>
          <a:p>
            <a:r>
              <a:rPr lang="en-US" dirty="0" smtClean="0"/>
              <a:t>Origin of EEG signal</a:t>
            </a:r>
            <a:endParaRPr lang="en-US" dirty="0"/>
          </a:p>
        </p:txBody>
      </p:sp>
      <p:grpSp>
        <p:nvGrpSpPr>
          <p:cNvPr id="1133" name="Skupina 2"/>
          <p:cNvGrpSpPr/>
          <p:nvPr/>
        </p:nvGrpSpPr>
        <p:grpSpPr>
          <a:xfrm>
            <a:off x="5393219" y="666512"/>
            <a:ext cx="3818482" cy="838228"/>
            <a:chOff x="5057548" y="666512"/>
            <a:chExt cx="3818482" cy="838228"/>
          </a:xfrm>
        </p:grpSpPr>
        <p:sp>
          <p:nvSpPr>
            <p:cNvPr id="1134"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5" name="Pravoúhlá spojnice 376"/>
            <p:cNvCxnSpPr>
              <a:stCxn id="1134"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36" name="TextovéPole 379">
              <a:extLst>
                <a:ext uri="{FF2B5EF4-FFF2-40B4-BE49-F238E27FC236}">
                  <a16:creationId xmlns:a16="http://schemas.microsoft.com/office/drawing/2014/main" id="{01137E71-D849-47F0-B120-462F6C60F176}"/>
                </a:ext>
              </a:extLst>
            </p:cNvPr>
            <p:cNvSpPr txBox="1"/>
            <p:nvPr/>
          </p:nvSpPr>
          <p:spPr>
            <a:xfrm>
              <a:off x="7562850" y="666512"/>
              <a:ext cx="1313180" cy="369332"/>
            </a:xfrm>
            <a:prstGeom prst="rect">
              <a:avLst/>
            </a:prstGeom>
            <a:solidFill>
              <a:schemeClr val="bg1"/>
            </a:solidFill>
          </p:spPr>
          <p:txBody>
            <a:bodyPr wrap="none" rtlCol="0">
              <a:spAutoFit/>
            </a:bodyPr>
            <a:lstStyle/>
            <a:p>
              <a:r>
                <a:rPr lang="cs-CZ" b="0" dirty="0" smtClean="0">
                  <a:latin typeface="Arial" panose="020B0604020202020204" pitchFamily="34" charset="0"/>
                  <a:cs typeface="Arial" panose="020B0604020202020204" pitchFamily="34" charset="0"/>
                </a:rPr>
                <a:t>S</a:t>
              </a:r>
              <a:r>
                <a:rPr lang="en-US" b="0" dirty="0" err="1" smtClean="0">
                  <a:latin typeface="Arial" panose="020B0604020202020204" pitchFamily="34" charset="0"/>
                  <a:cs typeface="Arial" panose="020B0604020202020204" pitchFamily="34" charset="0"/>
                </a:rPr>
                <a:t>calp</a:t>
              </a:r>
              <a:r>
                <a:rPr lang="cs-CZ" b="0" dirty="0" smtClean="0">
                  <a:latin typeface="Arial" panose="020B0604020202020204" pitchFamily="34" charset="0"/>
                  <a:cs typeface="Arial" panose="020B0604020202020204" pitchFamily="34" charset="0"/>
                </a:rPr>
                <a:t> </a:t>
              </a:r>
              <a:r>
                <a:rPr lang="en-GB" b="0" dirty="0">
                  <a:latin typeface="Arial" panose="020B0604020202020204" pitchFamily="34" charset="0"/>
                  <a:cs typeface="Arial" panose="020B0604020202020204" pitchFamily="34" charset="0"/>
                </a:rPr>
                <a:t>EEG</a:t>
              </a:r>
            </a:p>
          </p:txBody>
        </p:sp>
      </p:grpSp>
      <p:sp>
        <p:nvSpPr>
          <p:cNvPr id="1137" name="TextovéPole 379">
            <a:extLst>
              <a:ext uri="{FF2B5EF4-FFF2-40B4-BE49-F238E27FC236}">
                <a16:creationId xmlns:a16="http://schemas.microsoft.com/office/drawing/2014/main" id="{01137E71-D849-47F0-B120-462F6C60F176}"/>
              </a:ext>
            </a:extLst>
          </p:cNvPr>
          <p:cNvSpPr txBox="1"/>
          <p:nvPr/>
        </p:nvSpPr>
        <p:spPr>
          <a:xfrm>
            <a:off x="8424521" y="4287716"/>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9936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Electroencephalography </a:t>
            </a:r>
            <a:r>
              <a:rPr lang="en-GB" dirty="0" smtClean="0"/>
              <a:t>(EEG)</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448" y="1930983"/>
            <a:ext cx="3043891" cy="2893644"/>
          </a:xfrm>
          <a:prstGeom prst="rect">
            <a:avLst/>
          </a:prstGeom>
        </p:spPr>
      </p:pic>
      <p:sp>
        <p:nvSpPr>
          <p:cNvPr id="6" name="Rectangle 3"/>
          <p:cNvSpPr txBox="1">
            <a:spLocks noChangeArrowheads="1"/>
          </p:cNvSpPr>
          <p:nvPr/>
        </p:nvSpPr>
        <p:spPr>
          <a:xfrm>
            <a:off x="941114" y="4824627"/>
            <a:ext cx="3260560" cy="648072"/>
          </a:xfrm>
          <a:prstGeom prst="rect">
            <a:avLst/>
          </a:prstGeom>
        </p:spPr>
        <p:txBody>
          <a:bodyPr vert="horz" lIns="91440" tIns="45720" rIns="91440" bIns="45720" rtlCol="0">
            <a:noAutofit/>
          </a:bodyPr>
          <a:lstStyle/>
          <a:p>
            <a:pPr algn="ctr" eaLnBrk="1" fontAlgn="auto" hangingPunct="1">
              <a:spcBef>
                <a:spcPts val="0"/>
              </a:spcBef>
              <a:spcAft>
                <a:spcPts val="0"/>
              </a:spcAft>
              <a:defRPr/>
            </a:pPr>
            <a:r>
              <a:rPr lang="cs-CZ" sz="2000" b="0" dirty="0">
                <a:solidFill>
                  <a:prstClr val="black"/>
                </a:solidFill>
                <a:latin typeface="Arial" panose="020B0604020202020204" pitchFamily="34" charset="0"/>
                <a:cs typeface="Arial" panose="020B0604020202020204" pitchFamily="34" charset="0"/>
              </a:rPr>
              <a:t>Hans Berger (1873-1941)</a:t>
            </a:r>
          </a:p>
        </p:txBody>
      </p:sp>
      <p:pic>
        <p:nvPicPr>
          <p:cNvPr id="7"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48000"/>
                    </a14:imgEffect>
                    <a14:imgEffect>
                      <a14:brightnessContrast bright="2000" contrast="50000"/>
                    </a14:imgEffect>
                  </a14:imgLayer>
                </a14:imgProps>
              </a:ext>
              <a:ext uri="{28A0092B-C50C-407E-A947-70E740481C1C}">
                <a14:useLocalDpi xmlns:a14="http://schemas.microsoft.com/office/drawing/2010/main" val="0"/>
              </a:ext>
            </a:extLst>
          </a:blip>
          <a:srcRect l="20376" t="60462" r="44168" b="30169"/>
          <a:stretch/>
        </p:blipFill>
        <p:spPr bwMode="auto">
          <a:xfrm>
            <a:off x="4637314" y="2733690"/>
            <a:ext cx="7268547" cy="1839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14"/>
          <p:cNvSpPr txBox="1"/>
          <p:nvPr/>
        </p:nvSpPr>
        <p:spPr>
          <a:xfrm>
            <a:off x="5899982" y="5247235"/>
            <a:ext cx="3686212" cy="461665"/>
          </a:xfrm>
          <a:prstGeom prst="rect">
            <a:avLst/>
          </a:prstGeom>
          <a:noFill/>
        </p:spPr>
        <p:txBody>
          <a:bodyPr wrap="square" rtlCol="0">
            <a:spAutoFit/>
          </a:bodyPr>
          <a:lstStyle/>
          <a:p>
            <a:pPr algn="ctr" eaLnBrk="1" fontAlgn="auto" hangingPunct="1">
              <a:spcBef>
                <a:spcPts val="0"/>
              </a:spcBef>
              <a:spcAft>
                <a:spcPts val="0"/>
              </a:spcAft>
            </a:pPr>
            <a:r>
              <a:rPr lang="en-US" sz="2400" b="0" dirty="0" smtClean="0">
                <a:solidFill>
                  <a:prstClr val="black"/>
                </a:solidFill>
                <a:latin typeface="Arial" panose="020B0604020202020204" pitchFamily="34" charset="0"/>
                <a:cs typeface="Arial" panose="020B0604020202020204" pitchFamily="34" charset="0"/>
              </a:rPr>
              <a:t>Alpha activity</a:t>
            </a:r>
            <a:endParaRPr lang="cs-CZ" sz="2400" b="0" dirty="0">
              <a:solidFill>
                <a:prstClr val="black"/>
              </a:solidFill>
              <a:latin typeface="Arial" panose="020B0604020202020204" pitchFamily="34" charset="0"/>
              <a:cs typeface="Arial" panose="020B0604020202020204" pitchFamily="34" charset="0"/>
            </a:endParaRPr>
          </a:p>
        </p:txBody>
      </p:sp>
      <p:grpSp>
        <p:nvGrpSpPr>
          <p:cNvPr id="9" name="Group 42">
            <a:extLst>
              <a:ext uri="{FF2B5EF4-FFF2-40B4-BE49-F238E27FC236}">
                <a16:creationId xmlns:a16="http://schemas.microsoft.com/office/drawing/2014/main" id="{512D2B21-5AEA-4248-88BC-39BFB1607D78}"/>
              </a:ext>
            </a:extLst>
          </p:cNvPr>
          <p:cNvGrpSpPr>
            <a:grpSpLocks/>
          </p:cNvGrpSpPr>
          <p:nvPr/>
        </p:nvGrpSpPr>
        <p:grpSpPr bwMode="auto">
          <a:xfrm>
            <a:off x="6530937" y="4090484"/>
            <a:ext cx="3141484" cy="515092"/>
            <a:chOff x="5148064" y="4969634"/>
            <a:chExt cx="4209706" cy="1075863"/>
          </a:xfrm>
        </p:grpSpPr>
        <p:cxnSp>
          <p:nvCxnSpPr>
            <p:cNvPr id="10" name="Straight Connector 43">
              <a:extLst>
                <a:ext uri="{FF2B5EF4-FFF2-40B4-BE49-F238E27FC236}">
                  <a16:creationId xmlns:a16="http://schemas.microsoft.com/office/drawing/2014/main" id="{20DC8E0B-ABDC-4E78-99BC-E2B81A51065B}"/>
                </a:ext>
              </a:extLst>
            </p:cNvPr>
            <p:cNvCxnSpPr>
              <a:cxnSpLocks noChangeShapeType="1"/>
            </p:cNvCxnSpPr>
            <p:nvPr/>
          </p:nvCxnSpPr>
          <p:spPr bwMode="auto">
            <a:xfrm>
              <a:off x="5148064" y="5445224"/>
              <a:ext cx="2464444" cy="0"/>
            </a:xfrm>
            <a:prstGeom prst="line">
              <a:avLst/>
            </a:prstGeom>
            <a:noFill/>
            <a:ln w="412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44">
              <a:extLst>
                <a:ext uri="{FF2B5EF4-FFF2-40B4-BE49-F238E27FC236}">
                  <a16:creationId xmlns:a16="http://schemas.microsoft.com/office/drawing/2014/main" id="{58D4377F-F04C-4A30-BA50-1DE2438593D7}"/>
                </a:ext>
              </a:extLst>
            </p:cNvPr>
            <p:cNvCxnSpPr>
              <a:cxnSpLocks noChangeShapeType="1"/>
            </p:cNvCxnSpPr>
            <p:nvPr/>
          </p:nvCxnSpPr>
          <p:spPr bwMode="auto">
            <a:xfrm flipV="1">
              <a:off x="7619530" y="4969634"/>
              <a:ext cx="0" cy="1008112"/>
            </a:xfrm>
            <a:prstGeom prst="line">
              <a:avLst/>
            </a:prstGeom>
            <a:noFill/>
            <a:ln w="412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45">
              <a:extLst>
                <a:ext uri="{FF2B5EF4-FFF2-40B4-BE49-F238E27FC236}">
                  <a16:creationId xmlns:a16="http://schemas.microsoft.com/office/drawing/2014/main" id="{B8CEE35F-9FCF-4C2F-8A8A-26E2C73D9D12}"/>
                </a:ext>
              </a:extLst>
            </p:cNvPr>
            <p:cNvSpPr txBox="1">
              <a:spLocks noChangeArrowheads="1"/>
            </p:cNvSpPr>
            <p:nvPr/>
          </p:nvSpPr>
          <p:spPr bwMode="auto">
            <a:xfrm>
              <a:off x="5809294" y="5583971"/>
              <a:ext cx="1190203" cy="46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b="0" dirty="0">
                  <a:latin typeface="Arial" panose="020B0604020202020204" pitchFamily="34" charset="0"/>
                  <a:cs typeface="Arial" panose="020B0604020202020204" pitchFamily="34" charset="0"/>
                </a:rPr>
                <a:t>1 s</a:t>
              </a:r>
              <a:endParaRPr lang="en-US" altLang="en-US" b="0" dirty="0">
                <a:latin typeface="Arial" panose="020B0604020202020204" pitchFamily="34" charset="0"/>
                <a:cs typeface="Arial" panose="020B0604020202020204" pitchFamily="34" charset="0"/>
              </a:endParaRPr>
            </a:p>
          </p:txBody>
        </p:sp>
        <p:sp>
          <p:nvSpPr>
            <p:cNvPr id="13" name="TextBox 46">
              <a:extLst>
                <a:ext uri="{FF2B5EF4-FFF2-40B4-BE49-F238E27FC236}">
                  <a16:creationId xmlns:a16="http://schemas.microsoft.com/office/drawing/2014/main" id="{D902A0D5-5D43-478E-BCA3-D55D1152FEEF}"/>
                </a:ext>
              </a:extLst>
            </p:cNvPr>
            <p:cNvSpPr txBox="1">
              <a:spLocks noChangeArrowheads="1"/>
            </p:cNvSpPr>
            <p:nvPr/>
          </p:nvSpPr>
          <p:spPr bwMode="auto">
            <a:xfrm>
              <a:off x="7793535" y="5012024"/>
              <a:ext cx="1564235" cy="9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a:latin typeface="Arial" panose="020B0604020202020204" pitchFamily="34" charset="0"/>
                  <a:cs typeface="Arial" panose="020B0604020202020204" pitchFamily="34" charset="0"/>
                </a:rPr>
                <a:t>100 </a:t>
              </a:r>
              <a:r>
                <a:rPr lang="el-GR" altLang="en-US" b="0" dirty="0" smtClean="0">
                  <a:latin typeface="Arial" panose="020B0604020202020204" pitchFamily="34" charset="0"/>
                  <a:cs typeface="Arial" panose="020B0604020202020204" pitchFamily="34" charset="0"/>
                </a:rPr>
                <a:t>μ</a:t>
              </a:r>
              <a:r>
                <a:rPr lang="en-US" altLang="en-US" b="0" dirty="0" smtClean="0">
                  <a:latin typeface="Arial" panose="020B0604020202020204" pitchFamily="34" charset="0"/>
                  <a:cs typeface="Arial" panose="020B0604020202020204" pitchFamily="34" charset="0"/>
                </a:rPr>
                <a:t>V</a:t>
              </a:r>
              <a:endParaRPr lang="en-US" altLang="en-US" b="0" dirty="0">
                <a:latin typeface="Arial" panose="020B0604020202020204" pitchFamily="34" charset="0"/>
                <a:cs typeface="Arial" panose="020B0604020202020204" pitchFamily="34" charset="0"/>
              </a:endParaRPr>
            </a:p>
          </p:txBody>
        </p:sp>
      </p:grpSp>
      <p:sp>
        <p:nvSpPr>
          <p:cNvPr id="14" name="TextBox 14"/>
          <p:cNvSpPr txBox="1"/>
          <p:nvPr/>
        </p:nvSpPr>
        <p:spPr>
          <a:xfrm>
            <a:off x="5899981" y="1939164"/>
            <a:ext cx="4216292" cy="461665"/>
          </a:xfrm>
          <a:prstGeom prst="rect">
            <a:avLst/>
          </a:prstGeom>
          <a:noFill/>
        </p:spPr>
        <p:txBody>
          <a:bodyPr wrap="square" rtlCol="0">
            <a:spAutoFit/>
          </a:bodyPr>
          <a:lstStyle/>
          <a:p>
            <a:pPr algn="ctr" eaLnBrk="1" fontAlgn="auto" hangingPunct="1">
              <a:spcBef>
                <a:spcPts val="0"/>
              </a:spcBef>
              <a:spcAft>
                <a:spcPts val="0"/>
              </a:spcAft>
            </a:pPr>
            <a:r>
              <a:rPr lang="cs-CZ" sz="2400" b="0" dirty="0" smtClean="0">
                <a:solidFill>
                  <a:prstClr val="black"/>
                </a:solidFill>
                <a:latin typeface="Arial" panose="020B0604020202020204" pitchFamily="34" charset="0"/>
                <a:cs typeface="Arial" panose="020B0604020202020204" pitchFamily="34" charset="0"/>
              </a:rPr>
              <a:t>Electrical activity of the brain</a:t>
            </a:r>
            <a:endParaRPr lang="cs-CZ" sz="2400" b="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80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 name="TextovéPole 379">
            <a:extLst>
              <a:ext uri="{FF2B5EF4-FFF2-40B4-BE49-F238E27FC236}">
                <a16:creationId xmlns:a16="http://schemas.microsoft.com/office/drawing/2014/main" id="{01137E71-D849-47F0-B120-462F6C60F176}"/>
              </a:ext>
            </a:extLst>
          </p:cNvPr>
          <p:cNvSpPr txBox="1"/>
          <p:nvPr/>
        </p:nvSpPr>
        <p:spPr>
          <a:xfrm>
            <a:off x="745490" y="2850912"/>
            <a:ext cx="2403222"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Intracellular recording</a:t>
            </a:r>
            <a:endParaRPr lang="en-US" b="0" dirty="0">
              <a:latin typeface="Arial" panose="020B0604020202020204" pitchFamily="34" charset="0"/>
              <a:cs typeface="Arial" panose="020B0604020202020204" pitchFamily="34" charset="0"/>
            </a:endParaRPr>
          </a:p>
        </p:txBody>
      </p:sp>
      <p:sp>
        <p:nvSpPr>
          <p:cNvPr id="1104" name="TextovéPole 379">
            <a:extLst>
              <a:ext uri="{FF2B5EF4-FFF2-40B4-BE49-F238E27FC236}">
                <a16:creationId xmlns:a16="http://schemas.microsoft.com/office/drawing/2014/main" id="{01137E71-D849-47F0-B120-462F6C60F176}"/>
              </a:ext>
            </a:extLst>
          </p:cNvPr>
          <p:cNvSpPr txBox="1"/>
          <p:nvPr/>
        </p:nvSpPr>
        <p:spPr>
          <a:xfrm>
            <a:off x="8121650" y="2271792"/>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grpSp>
        <p:nvGrpSpPr>
          <p:cNvPr id="7" name="Skupina 6"/>
          <p:cNvGrpSpPr/>
          <p:nvPr/>
        </p:nvGrpSpPr>
        <p:grpSpPr>
          <a:xfrm>
            <a:off x="6250300" y="2950778"/>
            <a:ext cx="5216526" cy="3130066"/>
            <a:chOff x="5924153" y="2766178"/>
            <a:chExt cx="5216526" cy="3348875"/>
          </a:xfrm>
        </p:grpSpPr>
        <p:sp>
          <p:nvSpPr>
            <p:cNvPr id="5"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7075309" y="2177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839275" y="2565399"/>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4947654" y="3577896"/>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4947654"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966428" y="523733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793755" y="4987523"/>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672883" y="4657420"/>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603814" y="4307093"/>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616006" y="3989627"/>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95180" y="3673653"/>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7" name="Group 6"/>
          <p:cNvGrpSpPr>
            <a:grpSpLocks/>
          </p:cNvGrpSpPr>
          <p:nvPr/>
        </p:nvGrpSpPr>
        <p:grpSpPr bwMode="auto">
          <a:xfrm>
            <a:off x="4059956" y="6062130"/>
            <a:ext cx="139279" cy="144983"/>
            <a:chOff x="9452088" y="2852936"/>
            <a:chExt cx="360040" cy="360040"/>
          </a:xfrm>
        </p:grpSpPr>
        <p:grpSp>
          <p:nvGrpSpPr>
            <p:cNvPr id="238" name="Group 7"/>
            <p:cNvGrpSpPr>
              <a:grpSpLocks/>
            </p:cNvGrpSpPr>
            <p:nvPr/>
          </p:nvGrpSpPr>
          <p:grpSpPr bwMode="auto">
            <a:xfrm>
              <a:off x="9452088" y="2852936"/>
              <a:ext cx="360040" cy="360040"/>
              <a:chOff x="9396536" y="1844824"/>
              <a:chExt cx="360040" cy="360040"/>
            </a:xfrm>
          </p:grpSpPr>
          <p:sp>
            <p:nvSpPr>
              <p:cNvPr id="2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2" name="Group 6"/>
          <p:cNvGrpSpPr>
            <a:grpSpLocks/>
          </p:cNvGrpSpPr>
          <p:nvPr/>
        </p:nvGrpSpPr>
        <p:grpSpPr bwMode="auto">
          <a:xfrm>
            <a:off x="4432931" y="5962207"/>
            <a:ext cx="139279" cy="144983"/>
            <a:chOff x="9452088" y="2852936"/>
            <a:chExt cx="360040" cy="360040"/>
          </a:xfrm>
        </p:grpSpPr>
        <p:grpSp>
          <p:nvGrpSpPr>
            <p:cNvPr id="243" name="Group 7"/>
            <p:cNvGrpSpPr>
              <a:grpSpLocks/>
            </p:cNvGrpSpPr>
            <p:nvPr/>
          </p:nvGrpSpPr>
          <p:grpSpPr bwMode="auto">
            <a:xfrm>
              <a:off x="9452088" y="2852936"/>
              <a:ext cx="360040" cy="360040"/>
              <a:chOff x="9396536" y="1844824"/>
              <a:chExt cx="360040" cy="360040"/>
            </a:xfrm>
          </p:grpSpPr>
          <p:sp>
            <p:nvSpPr>
              <p:cNvPr id="2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7" name="Group 6"/>
          <p:cNvGrpSpPr>
            <a:grpSpLocks/>
          </p:cNvGrpSpPr>
          <p:nvPr/>
        </p:nvGrpSpPr>
        <p:grpSpPr bwMode="auto">
          <a:xfrm>
            <a:off x="4736836" y="5890833"/>
            <a:ext cx="139279" cy="144983"/>
            <a:chOff x="9452088" y="2852936"/>
            <a:chExt cx="360040" cy="360040"/>
          </a:xfrm>
        </p:grpSpPr>
        <p:grpSp>
          <p:nvGrpSpPr>
            <p:cNvPr id="248" name="Group 7"/>
            <p:cNvGrpSpPr>
              <a:grpSpLocks/>
            </p:cNvGrpSpPr>
            <p:nvPr/>
          </p:nvGrpSpPr>
          <p:grpSpPr bwMode="auto">
            <a:xfrm>
              <a:off x="9452088" y="2852936"/>
              <a:ext cx="360040" cy="360040"/>
              <a:chOff x="9396536" y="1844824"/>
              <a:chExt cx="360040" cy="360040"/>
            </a:xfrm>
          </p:grpSpPr>
          <p:sp>
            <p:nvSpPr>
              <p:cNvPr id="2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2" name="Group 6"/>
          <p:cNvGrpSpPr>
            <a:grpSpLocks/>
          </p:cNvGrpSpPr>
          <p:nvPr/>
        </p:nvGrpSpPr>
        <p:grpSpPr bwMode="auto">
          <a:xfrm>
            <a:off x="5075276" y="5890833"/>
            <a:ext cx="139279" cy="144983"/>
            <a:chOff x="9452088" y="2852936"/>
            <a:chExt cx="360040" cy="360040"/>
          </a:xfrm>
        </p:grpSpPr>
        <p:grpSp>
          <p:nvGrpSpPr>
            <p:cNvPr id="253" name="Group 7"/>
            <p:cNvGrpSpPr>
              <a:grpSpLocks/>
            </p:cNvGrpSpPr>
            <p:nvPr/>
          </p:nvGrpSpPr>
          <p:grpSpPr bwMode="auto">
            <a:xfrm>
              <a:off x="9452088" y="2852936"/>
              <a:ext cx="360040" cy="360040"/>
              <a:chOff x="9396536" y="1844824"/>
              <a:chExt cx="360040" cy="360040"/>
            </a:xfrm>
          </p:grpSpPr>
          <p:sp>
            <p:nvSpPr>
              <p:cNvPr id="2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7" name="Group 6"/>
          <p:cNvGrpSpPr>
            <a:grpSpLocks/>
          </p:cNvGrpSpPr>
          <p:nvPr/>
        </p:nvGrpSpPr>
        <p:grpSpPr bwMode="auto">
          <a:xfrm>
            <a:off x="5464293" y="5876558"/>
            <a:ext cx="139279" cy="144983"/>
            <a:chOff x="9452088" y="2852936"/>
            <a:chExt cx="360040" cy="360040"/>
          </a:xfrm>
        </p:grpSpPr>
        <p:grpSp>
          <p:nvGrpSpPr>
            <p:cNvPr id="258" name="Group 7"/>
            <p:cNvGrpSpPr>
              <a:grpSpLocks/>
            </p:cNvGrpSpPr>
            <p:nvPr/>
          </p:nvGrpSpPr>
          <p:grpSpPr bwMode="auto">
            <a:xfrm>
              <a:off x="9452088" y="2852936"/>
              <a:ext cx="360040" cy="360040"/>
              <a:chOff x="9396536" y="1844824"/>
              <a:chExt cx="360040" cy="360040"/>
            </a:xfrm>
          </p:grpSpPr>
          <p:sp>
            <p:nvSpPr>
              <p:cNvPr id="2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2" name="Group 6"/>
          <p:cNvGrpSpPr>
            <a:grpSpLocks/>
          </p:cNvGrpSpPr>
          <p:nvPr/>
        </p:nvGrpSpPr>
        <p:grpSpPr bwMode="auto">
          <a:xfrm>
            <a:off x="5824079" y="5893856"/>
            <a:ext cx="139279" cy="144983"/>
            <a:chOff x="9452088" y="2852936"/>
            <a:chExt cx="360040" cy="360040"/>
          </a:xfrm>
        </p:grpSpPr>
        <p:grpSp>
          <p:nvGrpSpPr>
            <p:cNvPr id="263" name="Group 7"/>
            <p:cNvGrpSpPr>
              <a:grpSpLocks/>
            </p:cNvGrpSpPr>
            <p:nvPr/>
          </p:nvGrpSpPr>
          <p:grpSpPr bwMode="auto">
            <a:xfrm>
              <a:off x="9452088" y="2852936"/>
              <a:ext cx="360040" cy="360040"/>
              <a:chOff x="9396536" y="1844824"/>
              <a:chExt cx="360040" cy="360040"/>
            </a:xfrm>
          </p:grpSpPr>
          <p:sp>
            <p:nvSpPr>
              <p:cNvPr id="2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7" name="Group 6"/>
          <p:cNvGrpSpPr>
            <a:grpSpLocks/>
          </p:cNvGrpSpPr>
          <p:nvPr/>
        </p:nvGrpSpPr>
        <p:grpSpPr bwMode="auto">
          <a:xfrm>
            <a:off x="6008115" y="5977573"/>
            <a:ext cx="139279" cy="144983"/>
            <a:chOff x="9452088" y="2852936"/>
            <a:chExt cx="360040" cy="360040"/>
          </a:xfrm>
        </p:grpSpPr>
        <p:grpSp>
          <p:nvGrpSpPr>
            <p:cNvPr id="268" name="Group 7"/>
            <p:cNvGrpSpPr>
              <a:grpSpLocks/>
            </p:cNvGrpSpPr>
            <p:nvPr/>
          </p:nvGrpSpPr>
          <p:grpSpPr bwMode="auto">
            <a:xfrm>
              <a:off x="9452088" y="2852936"/>
              <a:ext cx="360040" cy="360040"/>
              <a:chOff x="9396536" y="1844824"/>
              <a:chExt cx="360040" cy="360040"/>
            </a:xfrm>
          </p:grpSpPr>
          <p:sp>
            <p:nvSpPr>
              <p:cNvPr id="2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2" name="Group 6"/>
          <p:cNvGrpSpPr>
            <a:grpSpLocks/>
          </p:cNvGrpSpPr>
          <p:nvPr/>
        </p:nvGrpSpPr>
        <p:grpSpPr bwMode="auto">
          <a:xfrm>
            <a:off x="6290899" y="6162053"/>
            <a:ext cx="139279" cy="144983"/>
            <a:chOff x="9452088" y="2852936"/>
            <a:chExt cx="360040" cy="360040"/>
          </a:xfrm>
        </p:grpSpPr>
        <p:grpSp>
          <p:nvGrpSpPr>
            <p:cNvPr id="273" name="Group 7"/>
            <p:cNvGrpSpPr>
              <a:grpSpLocks/>
            </p:cNvGrpSpPr>
            <p:nvPr/>
          </p:nvGrpSpPr>
          <p:grpSpPr bwMode="auto">
            <a:xfrm>
              <a:off x="9452088" y="2852936"/>
              <a:ext cx="360040" cy="360040"/>
              <a:chOff x="9396536" y="1844824"/>
              <a:chExt cx="360040" cy="360040"/>
            </a:xfrm>
          </p:grpSpPr>
          <p:sp>
            <p:nvSpPr>
              <p:cNvPr id="2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148749" y="516505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024424" y="490811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5886066" y="46157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5837945" y="430228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5823409" y="40141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5831029" y="369665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5845250" y="339003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46894" y="38570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5180094" y="287762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5270518" y="384079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5286774" y="4310187"/>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5375928" y="326040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240798" y="456723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56692" y="340449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4932924" y="4325223"/>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4912099" y="4646404"/>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609139" y="351695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624639" y="3226393"/>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293936" y="3625815"/>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7868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41946" y="302570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5" name="Group 14"/>
          <p:cNvGrpSpPr/>
          <p:nvPr/>
        </p:nvGrpSpPr>
        <p:grpSpPr>
          <a:xfrm>
            <a:off x="5616575" y="2921254"/>
            <a:ext cx="499110" cy="393186"/>
            <a:chOff x="5612765" y="2898394"/>
            <a:chExt cx="499110" cy="393186"/>
          </a:xfrm>
        </p:grpSpPr>
        <p:sp>
          <p:nvSpPr>
            <p:cNvPr id="14" name="Rectangle 13"/>
            <p:cNvSpPr/>
            <p:nvPr/>
          </p:nvSpPr>
          <p:spPr>
            <a:xfrm>
              <a:off x="5612765" y="2967991"/>
              <a:ext cx="499110"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5674360" y="2898394"/>
              <a:ext cx="367030" cy="132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Oval 1008"/>
            <p:cNvSpPr/>
            <p:nvPr/>
          </p:nvSpPr>
          <p:spPr>
            <a:xfrm rot="244851">
              <a:off x="5662136" y="3163542"/>
              <a:ext cx="369958" cy="128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0" name="Group 6"/>
          <p:cNvGrpSpPr>
            <a:grpSpLocks/>
          </p:cNvGrpSpPr>
          <p:nvPr/>
        </p:nvGrpSpPr>
        <p:grpSpPr bwMode="auto">
          <a:xfrm>
            <a:off x="5111514" y="3063047"/>
            <a:ext cx="139279" cy="144983"/>
            <a:chOff x="9452088" y="2852936"/>
            <a:chExt cx="360040" cy="360040"/>
          </a:xfrm>
        </p:grpSpPr>
        <p:grpSp>
          <p:nvGrpSpPr>
            <p:cNvPr id="1011" name="Group 7"/>
            <p:cNvGrpSpPr>
              <a:grpSpLocks/>
            </p:cNvGrpSpPr>
            <p:nvPr/>
          </p:nvGrpSpPr>
          <p:grpSpPr bwMode="auto">
            <a:xfrm>
              <a:off x="9452088" y="2852936"/>
              <a:ext cx="360040" cy="360040"/>
              <a:chOff x="9396536" y="1844824"/>
              <a:chExt cx="360040" cy="360040"/>
            </a:xfrm>
          </p:grpSpPr>
          <p:sp>
            <p:nvSpPr>
              <p:cNvPr id="10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5476258" y="29771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15"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a:off x="1153144" y="3135164"/>
            <a:ext cx="1649150" cy="51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7" name="Group 6"/>
          <p:cNvGrpSpPr>
            <a:grpSpLocks/>
          </p:cNvGrpSpPr>
          <p:nvPr/>
        </p:nvGrpSpPr>
        <p:grpSpPr bwMode="auto">
          <a:xfrm>
            <a:off x="6827538" y="4524563"/>
            <a:ext cx="139279" cy="144983"/>
            <a:chOff x="9452088" y="2852936"/>
            <a:chExt cx="360040" cy="360040"/>
          </a:xfrm>
        </p:grpSpPr>
        <p:grpSp>
          <p:nvGrpSpPr>
            <p:cNvPr id="1018" name="Group 7"/>
            <p:cNvGrpSpPr>
              <a:grpSpLocks/>
            </p:cNvGrpSpPr>
            <p:nvPr/>
          </p:nvGrpSpPr>
          <p:grpSpPr bwMode="auto">
            <a:xfrm>
              <a:off x="9452088" y="2852936"/>
              <a:ext cx="360040" cy="360040"/>
              <a:chOff x="9396536" y="1844824"/>
              <a:chExt cx="360040" cy="360040"/>
            </a:xfrm>
          </p:grpSpPr>
          <p:sp>
            <p:nvSpPr>
              <p:cNvPr id="10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2" name="Group 6"/>
          <p:cNvGrpSpPr>
            <a:grpSpLocks/>
          </p:cNvGrpSpPr>
          <p:nvPr/>
        </p:nvGrpSpPr>
        <p:grpSpPr bwMode="auto">
          <a:xfrm>
            <a:off x="5509158" y="2420820"/>
            <a:ext cx="139279" cy="144983"/>
            <a:chOff x="9452088" y="2852936"/>
            <a:chExt cx="360040" cy="360040"/>
          </a:xfrm>
        </p:grpSpPr>
        <p:grpSp>
          <p:nvGrpSpPr>
            <p:cNvPr id="1023" name="Group 7"/>
            <p:cNvGrpSpPr>
              <a:grpSpLocks/>
            </p:cNvGrpSpPr>
            <p:nvPr/>
          </p:nvGrpSpPr>
          <p:grpSpPr bwMode="auto">
            <a:xfrm>
              <a:off x="9452088" y="2852936"/>
              <a:ext cx="360040" cy="360040"/>
              <a:chOff x="9396536" y="1844824"/>
              <a:chExt cx="360040" cy="360040"/>
            </a:xfrm>
          </p:grpSpPr>
          <p:sp>
            <p:nvSpPr>
              <p:cNvPr id="10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7" name="Group 6"/>
          <p:cNvGrpSpPr>
            <a:grpSpLocks/>
          </p:cNvGrpSpPr>
          <p:nvPr/>
        </p:nvGrpSpPr>
        <p:grpSpPr bwMode="auto">
          <a:xfrm>
            <a:off x="5358837" y="2507441"/>
            <a:ext cx="139279" cy="144983"/>
            <a:chOff x="9452088" y="2852936"/>
            <a:chExt cx="360040" cy="360040"/>
          </a:xfrm>
        </p:grpSpPr>
        <p:grpSp>
          <p:nvGrpSpPr>
            <p:cNvPr id="1028" name="Group 7"/>
            <p:cNvGrpSpPr>
              <a:grpSpLocks/>
            </p:cNvGrpSpPr>
            <p:nvPr/>
          </p:nvGrpSpPr>
          <p:grpSpPr bwMode="auto">
            <a:xfrm>
              <a:off x="9452088" y="2852936"/>
              <a:ext cx="360040" cy="360040"/>
              <a:chOff x="9396536" y="1844824"/>
              <a:chExt cx="360040" cy="360040"/>
            </a:xfrm>
          </p:grpSpPr>
          <p:sp>
            <p:nvSpPr>
              <p:cNvPr id="10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2" name="Group 6"/>
          <p:cNvGrpSpPr>
            <a:grpSpLocks/>
          </p:cNvGrpSpPr>
          <p:nvPr/>
        </p:nvGrpSpPr>
        <p:grpSpPr bwMode="auto">
          <a:xfrm>
            <a:off x="5214992" y="2451029"/>
            <a:ext cx="139279" cy="144983"/>
            <a:chOff x="9452088" y="2852936"/>
            <a:chExt cx="360040" cy="360040"/>
          </a:xfrm>
        </p:grpSpPr>
        <p:grpSp>
          <p:nvGrpSpPr>
            <p:cNvPr id="1033" name="Group 7"/>
            <p:cNvGrpSpPr>
              <a:grpSpLocks/>
            </p:cNvGrpSpPr>
            <p:nvPr/>
          </p:nvGrpSpPr>
          <p:grpSpPr bwMode="auto">
            <a:xfrm>
              <a:off x="9452088" y="2852936"/>
              <a:ext cx="360040" cy="360040"/>
              <a:chOff x="9396536" y="1844824"/>
              <a:chExt cx="360040" cy="360040"/>
            </a:xfrm>
          </p:grpSpPr>
          <p:sp>
            <p:nvSpPr>
              <p:cNvPr id="10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7" name="Group 6"/>
          <p:cNvGrpSpPr>
            <a:grpSpLocks/>
          </p:cNvGrpSpPr>
          <p:nvPr/>
        </p:nvGrpSpPr>
        <p:grpSpPr bwMode="auto">
          <a:xfrm>
            <a:off x="5063658" y="2372218"/>
            <a:ext cx="139279" cy="144983"/>
            <a:chOff x="9452088" y="2852936"/>
            <a:chExt cx="360040" cy="360040"/>
          </a:xfrm>
        </p:grpSpPr>
        <p:grpSp>
          <p:nvGrpSpPr>
            <p:cNvPr id="1038" name="Group 7"/>
            <p:cNvGrpSpPr>
              <a:grpSpLocks/>
            </p:cNvGrpSpPr>
            <p:nvPr/>
          </p:nvGrpSpPr>
          <p:grpSpPr bwMode="auto">
            <a:xfrm>
              <a:off x="9452088" y="2852936"/>
              <a:ext cx="360040" cy="360040"/>
              <a:chOff x="9396536" y="1844824"/>
              <a:chExt cx="360040" cy="360040"/>
            </a:xfrm>
          </p:grpSpPr>
          <p:sp>
            <p:nvSpPr>
              <p:cNvPr id="10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2" name="Group 6"/>
          <p:cNvGrpSpPr>
            <a:grpSpLocks/>
          </p:cNvGrpSpPr>
          <p:nvPr/>
        </p:nvGrpSpPr>
        <p:grpSpPr bwMode="auto">
          <a:xfrm>
            <a:off x="4798417" y="2185608"/>
            <a:ext cx="139279" cy="144983"/>
            <a:chOff x="9452088" y="2852936"/>
            <a:chExt cx="360040" cy="360040"/>
          </a:xfrm>
        </p:grpSpPr>
        <p:grpSp>
          <p:nvGrpSpPr>
            <p:cNvPr id="1043" name="Group 7"/>
            <p:cNvGrpSpPr>
              <a:grpSpLocks/>
            </p:cNvGrpSpPr>
            <p:nvPr/>
          </p:nvGrpSpPr>
          <p:grpSpPr bwMode="auto">
            <a:xfrm>
              <a:off x="9452088" y="2852936"/>
              <a:ext cx="360040" cy="360040"/>
              <a:chOff x="9396536" y="1844824"/>
              <a:chExt cx="360040" cy="360040"/>
            </a:xfrm>
          </p:grpSpPr>
          <p:sp>
            <p:nvSpPr>
              <p:cNvPr id="10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7" name="Group 6"/>
          <p:cNvGrpSpPr>
            <a:grpSpLocks/>
          </p:cNvGrpSpPr>
          <p:nvPr/>
        </p:nvGrpSpPr>
        <p:grpSpPr bwMode="auto">
          <a:xfrm>
            <a:off x="4937928" y="2273158"/>
            <a:ext cx="139279" cy="144983"/>
            <a:chOff x="9452088" y="2852936"/>
            <a:chExt cx="360040" cy="360040"/>
          </a:xfrm>
        </p:grpSpPr>
        <p:grpSp>
          <p:nvGrpSpPr>
            <p:cNvPr id="1048" name="Group 7"/>
            <p:cNvGrpSpPr>
              <a:grpSpLocks/>
            </p:cNvGrpSpPr>
            <p:nvPr/>
          </p:nvGrpSpPr>
          <p:grpSpPr bwMode="auto">
            <a:xfrm>
              <a:off x="9452088" y="2852936"/>
              <a:ext cx="360040" cy="360040"/>
              <a:chOff x="9396536" y="1844824"/>
              <a:chExt cx="360040" cy="360040"/>
            </a:xfrm>
          </p:grpSpPr>
          <p:sp>
            <p:nvSpPr>
              <p:cNvPr id="10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2" name="Group 6"/>
          <p:cNvGrpSpPr>
            <a:grpSpLocks/>
          </p:cNvGrpSpPr>
          <p:nvPr/>
        </p:nvGrpSpPr>
        <p:grpSpPr bwMode="auto">
          <a:xfrm>
            <a:off x="5581548" y="2272230"/>
            <a:ext cx="139279" cy="144983"/>
            <a:chOff x="9452088" y="2852936"/>
            <a:chExt cx="360040" cy="360040"/>
          </a:xfrm>
        </p:grpSpPr>
        <p:grpSp>
          <p:nvGrpSpPr>
            <p:cNvPr id="1053" name="Group 7"/>
            <p:cNvGrpSpPr>
              <a:grpSpLocks/>
            </p:cNvGrpSpPr>
            <p:nvPr/>
          </p:nvGrpSpPr>
          <p:grpSpPr bwMode="auto">
            <a:xfrm>
              <a:off x="9452088" y="2852936"/>
              <a:ext cx="360040" cy="360040"/>
              <a:chOff x="9396536" y="1844824"/>
              <a:chExt cx="360040" cy="360040"/>
            </a:xfrm>
          </p:grpSpPr>
          <p:sp>
            <p:nvSpPr>
              <p:cNvPr id="10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7" name="Group 6"/>
          <p:cNvGrpSpPr>
            <a:grpSpLocks/>
          </p:cNvGrpSpPr>
          <p:nvPr/>
        </p:nvGrpSpPr>
        <p:grpSpPr bwMode="auto">
          <a:xfrm>
            <a:off x="3914956" y="6123114"/>
            <a:ext cx="139279" cy="144983"/>
            <a:chOff x="9452088" y="2852936"/>
            <a:chExt cx="360040" cy="360040"/>
          </a:xfrm>
        </p:grpSpPr>
        <p:grpSp>
          <p:nvGrpSpPr>
            <p:cNvPr id="1058" name="Group 7"/>
            <p:cNvGrpSpPr>
              <a:grpSpLocks/>
            </p:cNvGrpSpPr>
            <p:nvPr/>
          </p:nvGrpSpPr>
          <p:grpSpPr bwMode="auto">
            <a:xfrm>
              <a:off x="9452088" y="2852936"/>
              <a:ext cx="360040" cy="360040"/>
              <a:chOff x="9396536" y="1844824"/>
              <a:chExt cx="360040" cy="360040"/>
            </a:xfrm>
          </p:grpSpPr>
          <p:sp>
            <p:nvSpPr>
              <p:cNvPr id="10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2" name="Group 6"/>
          <p:cNvGrpSpPr>
            <a:grpSpLocks/>
          </p:cNvGrpSpPr>
          <p:nvPr/>
        </p:nvGrpSpPr>
        <p:grpSpPr bwMode="auto">
          <a:xfrm>
            <a:off x="4247916" y="6008790"/>
            <a:ext cx="139279" cy="144983"/>
            <a:chOff x="9452088" y="2852936"/>
            <a:chExt cx="360040" cy="360040"/>
          </a:xfrm>
        </p:grpSpPr>
        <p:grpSp>
          <p:nvGrpSpPr>
            <p:cNvPr id="1063" name="Group 7"/>
            <p:cNvGrpSpPr>
              <a:grpSpLocks/>
            </p:cNvGrpSpPr>
            <p:nvPr/>
          </p:nvGrpSpPr>
          <p:grpSpPr bwMode="auto">
            <a:xfrm>
              <a:off x="9452088" y="2852936"/>
              <a:ext cx="360040" cy="360040"/>
              <a:chOff x="9396536" y="1844824"/>
              <a:chExt cx="360040" cy="360040"/>
            </a:xfrm>
          </p:grpSpPr>
          <p:sp>
            <p:nvSpPr>
              <p:cNvPr id="10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7" name="Group 6"/>
          <p:cNvGrpSpPr>
            <a:grpSpLocks/>
          </p:cNvGrpSpPr>
          <p:nvPr/>
        </p:nvGrpSpPr>
        <p:grpSpPr bwMode="auto">
          <a:xfrm>
            <a:off x="4585331" y="5924107"/>
            <a:ext cx="139279" cy="144983"/>
            <a:chOff x="9452088" y="2852936"/>
            <a:chExt cx="360040" cy="360040"/>
          </a:xfrm>
        </p:grpSpPr>
        <p:grpSp>
          <p:nvGrpSpPr>
            <p:cNvPr id="1068" name="Group 7"/>
            <p:cNvGrpSpPr>
              <a:grpSpLocks/>
            </p:cNvGrpSpPr>
            <p:nvPr/>
          </p:nvGrpSpPr>
          <p:grpSpPr bwMode="auto">
            <a:xfrm>
              <a:off x="9452088" y="2852936"/>
              <a:ext cx="360040" cy="360040"/>
              <a:chOff x="9396536" y="1844824"/>
              <a:chExt cx="360040" cy="360040"/>
            </a:xfrm>
          </p:grpSpPr>
          <p:sp>
            <p:nvSpPr>
              <p:cNvPr id="10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2" name="Group 6"/>
          <p:cNvGrpSpPr>
            <a:grpSpLocks/>
          </p:cNvGrpSpPr>
          <p:nvPr/>
        </p:nvGrpSpPr>
        <p:grpSpPr bwMode="auto">
          <a:xfrm>
            <a:off x="4889236" y="5867973"/>
            <a:ext cx="139279" cy="144983"/>
            <a:chOff x="9452088" y="2852936"/>
            <a:chExt cx="360040" cy="360040"/>
          </a:xfrm>
        </p:grpSpPr>
        <p:grpSp>
          <p:nvGrpSpPr>
            <p:cNvPr id="1073" name="Group 7"/>
            <p:cNvGrpSpPr>
              <a:grpSpLocks/>
            </p:cNvGrpSpPr>
            <p:nvPr/>
          </p:nvGrpSpPr>
          <p:grpSpPr bwMode="auto">
            <a:xfrm>
              <a:off x="9452088" y="2852936"/>
              <a:ext cx="360040" cy="360040"/>
              <a:chOff x="9396536" y="1844824"/>
              <a:chExt cx="360040" cy="360040"/>
            </a:xfrm>
          </p:grpSpPr>
          <p:sp>
            <p:nvSpPr>
              <p:cNvPr id="10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7" name="Group 6"/>
          <p:cNvGrpSpPr>
            <a:grpSpLocks/>
          </p:cNvGrpSpPr>
          <p:nvPr/>
        </p:nvGrpSpPr>
        <p:grpSpPr bwMode="auto">
          <a:xfrm>
            <a:off x="5273396" y="5890833"/>
            <a:ext cx="139279" cy="144983"/>
            <a:chOff x="9452088" y="2852936"/>
            <a:chExt cx="360040" cy="360040"/>
          </a:xfrm>
        </p:grpSpPr>
        <p:grpSp>
          <p:nvGrpSpPr>
            <p:cNvPr id="1078" name="Group 7"/>
            <p:cNvGrpSpPr>
              <a:grpSpLocks/>
            </p:cNvGrpSpPr>
            <p:nvPr/>
          </p:nvGrpSpPr>
          <p:grpSpPr bwMode="auto">
            <a:xfrm>
              <a:off x="9452088" y="2852936"/>
              <a:ext cx="360040" cy="360040"/>
              <a:chOff x="9396536" y="1844824"/>
              <a:chExt cx="360040" cy="360040"/>
            </a:xfrm>
          </p:grpSpPr>
          <p:sp>
            <p:nvSpPr>
              <p:cNvPr id="10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2" name="Group 6"/>
          <p:cNvGrpSpPr>
            <a:grpSpLocks/>
          </p:cNvGrpSpPr>
          <p:nvPr/>
        </p:nvGrpSpPr>
        <p:grpSpPr bwMode="auto">
          <a:xfrm>
            <a:off x="5637013" y="5861318"/>
            <a:ext cx="139279" cy="144983"/>
            <a:chOff x="9452088" y="2852936"/>
            <a:chExt cx="360040" cy="360040"/>
          </a:xfrm>
        </p:grpSpPr>
        <p:grpSp>
          <p:nvGrpSpPr>
            <p:cNvPr id="1083" name="Group 7"/>
            <p:cNvGrpSpPr>
              <a:grpSpLocks/>
            </p:cNvGrpSpPr>
            <p:nvPr/>
          </p:nvGrpSpPr>
          <p:grpSpPr bwMode="auto">
            <a:xfrm>
              <a:off x="9452088" y="2852936"/>
              <a:ext cx="360040" cy="360040"/>
              <a:chOff x="9396536" y="1844824"/>
              <a:chExt cx="360040" cy="360040"/>
            </a:xfrm>
          </p:grpSpPr>
          <p:sp>
            <p:nvSpPr>
              <p:cNvPr id="10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2" name="Group 6"/>
          <p:cNvGrpSpPr>
            <a:grpSpLocks/>
          </p:cNvGrpSpPr>
          <p:nvPr/>
        </p:nvGrpSpPr>
        <p:grpSpPr bwMode="auto">
          <a:xfrm>
            <a:off x="6150355" y="6069013"/>
            <a:ext cx="139279" cy="144983"/>
            <a:chOff x="9452088" y="2852936"/>
            <a:chExt cx="360040" cy="360040"/>
          </a:xfrm>
        </p:grpSpPr>
        <p:grpSp>
          <p:nvGrpSpPr>
            <p:cNvPr id="1093" name="Group 7"/>
            <p:cNvGrpSpPr>
              <a:grpSpLocks/>
            </p:cNvGrpSpPr>
            <p:nvPr/>
          </p:nvGrpSpPr>
          <p:grpSpPr bwMode="auto">
            <a:xfrm>
              <a:off x="9452088" y="2852936"/>
              <a:ext cx="360040" cy="360040"/>
              <a:chOff x="9396536" y="1844824"/>
              <a:chExt cx="360040" cy="360040"/>
            </a:xfrm>
          </p:grpSpPr>
          <p:sp>
            <p:nvSpPr>
              <p:cNvPr id="10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7" name="Group 6"/>
          <p:cNvGrpSpPr>
            <a:grpSpLocks/>
          </p:cNvGrpSpPr>
          <p:nvPr/>
        </p:nvGrpSpPr>
        <p:grpSpPr bwMode="auto">
          <a:xfrm>
            <a:off x="6434835" y="6272213"/>
            <a:ext cx="139279" cy="144983"/>
            <a:chOff x="9452088" y="2852936"/>
            <a:chExt cx="360040" cy="360040"/>
          </a:xfrm>
        </p:grpSpPr>
        <p:grpSp>
          <p:nvGrpSpPr>
            <p:cNvPr id="1098" name="Group 7"/>
            <p:cNvGrpSpPr>
              <a:grpSpLocks/>
            </p:cNvGrpSpPr>
            <p:nvPr/>
          </p:nvGrpSpPr>
          <p:grpSpPr bwMode="auto">
            <a:xfrm>
              <a:off x="9452088" y="2852936"/>
              <a:ext cx="360040" cy="360040"/>
              <a:chOff x="9396536" y="1844824"/>
              <a:chExt cx="360040" cy="360040"/>
            </a:xfrm>
          </p:grpSpPr>
          <p:sp>
            <p:nvSpPr>
              <p:cNvPr id="11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02" name="Nadpis 1"/>
          <p:cNvSpPr>
            <a:spLocks noGrp="1"/>
          </p:cNvSpPr>
          <p:nvPr>
            <p:ph type="title"/>
          </p:nvPr>
        </p:nvSpPr>
        <p:spPr>
          <a:xfrm>
            <a:off x="838200" y="338492"/>
            <a:ext cx="10515600" cy="926576"/>
          </a:xfrm>
        </p:spPr>
        <p:txBody>
          <a:bodyPr/>
          <a:lstStyle/>
          <a:p>
            <a:r>
              <a:rPr lang="en-US" dirty="0" smtClean="0"/>
              <a:t>Origin of EEG signal</a:t>
            </a:r>
            <a:endParaRPr lang="en-US" dirty="0"/>
          </a:p>
        </p:txBody>
      </p:sp>
      <p:grpSp>
        <p:nvGrpSpPr>
          <p:cNvPr id="1105" name="Skupina 2"/>
          <p:cNvGrpSpPr/>
          <p:nvPr/>
        </p:nvGrpSpPr>
        <p:grpSpPr>
          <a:xfrm>
            <a:off x="5393219" y="666512"/>
            <a:ext cx="3818482" cy="838228"/>
            <a:chOff x="5057548" y="666512"/>
            <a:chExt cx="3818482" cy="838228"/>
          </a:xfrm>
        </p:grpSpPr>
        <p:sp>
          <p:nvSpPr>
            <p:cNvPr id="1106"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7" name="Pravoúhlá spojnice 376"/>
            <p:cNvCxnSpPr>
              <a:stCxn id="1106"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08" name="TextovéPole 379">
              <a:extLst>
                <a:ext uri="{FF2B5EF4-FFF2-40B4-BE49-F238E27FC236}">
                  <a16:creationId xmlns:a16="http://schemas.microsoft.com/office/drawing/2014/main" id="{01137E71-D849-47F0-B120-462F6C60F176}"/>
                </a:ext>
              </a:extLst>
            </p:cNvPr>
            <p:cNvSpPr txBox="1"/>
            <p:nvPr/>
          </p:nvSpPr>
          <p:spPr>
            <a:xfrm>
              <a:off x="7562850" y="666512"/>
              <a:ext cx="1313180" cy="369332"/>
            </a:xfrm>
            <a:prstGeom prst="rect">
              <a:avLst/>
            </a:prstGeom>
            <a:solidFill>
              <a:schemeClr val="bg1"/>
            </a:solidFill>
          </p:spPr>
          <p:txBody>
            <a:bodyPr wrap="none" rtlCol="0">
              <a:spAutoFit/>
            </a:bodyPr>
            <a:lstStyle/>
            <a:p>
              <a:r>
                <a:rPr lang="cs-CZ" b="0" dirty="0" smtClean="0">
                  <a:latin typeface="Arial" panose="020B0604020202020204" pitchFamily="34" charset="0"/>
                  <a:cs typeface="Arial" panose="020B0604020202020204" pitchFamily="34" charset="0"/>
                </a:rPr>
                <a:t>S</a:t>
              </a:r>
              <a:r>
                <a:rPr lang="en-US" b="0" dirty="0" err="1" smtClean="0">
                  <a:latin typeface="Arial" panose="020B0604020202020204" pitchFamily="34" charset="0"/>
                  <a:cs typeface="Arial" panose="020B0604020202020204" pitchFamily="34" charset="0"/>
                </a:rPr>
                <a:t>calp</a:t>
              </a:r>
              <a:r>
                <a:rPr lang="cs-CZ" b="0" dirty="0" smtClean="0">
                  <a:latin typeface="Arial" panose="020B0604020202020204" pitchFamily="34" charset="0"/>
                  <a:cs typeface="Arial" panose="020B0604020202020204" pitchFamily="34" charset="0"/>
                </a:rPr>
                <a:t> </a:t>
              </a:r>
              <a:r>
                <a:rPr lang="en-GB" b="0" dirty="0">
                  <a:latin typeface="Arial" panose="020B0604020202020204" pitchFamily="34" charset="0"/>
                  <a:cs typeface="Arial" panose="020B0604020202020204" pitchFamily="34" charset="0"/>
                </a:rPr>
                <a:t>EEG</a:t>
              </a:r>
            </a:p>
          </p:txBody>
        </p:sp>
      </p:grpSp>
      <p:sp>
        <p:nvSpPr>
          <p:cNvPr id="1109" name="TextovéPole 379">
            <a:extLst>
              <a:ext uri="{FF2B5EF4-FFF2-40B4-BE49-F238E27FC236}">
                <a16:creationId xmlns:a16="http://schemas.microsoft.com/office/drawing/2014/main" id="{01137E71-D849-47F0-B120-462F6C60F176}"/>
              </a:ext>
            </a:extLst>
          </p:cNvPr>
          <p:cNvSpPr txBox="1"/>
          <p:nvPr/>
        </p:nvSpPr>
        <p:spPr>
          <a:xfrm>
            <a:off x="8424521" y="4287716"/>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024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TextovéPole 379">
            <a:extLst>
              <a:ext uri="{FF2B5EF4-FFF2-40B4-BE49-F238E27FC236}">
                <a16:creationId xmlns:a16="http://schemas.microsoft.com/office/drawing/2014/main" id="{01137E71-D849-47F0-B120-462F6C60F176}"/>
              </a:ext>
            </a:extLst>
          </p:cNvPr>
          <p:cNvSpPr txBox="1"/>
          <p:nvPr/>
        </p:nvSpPr>
        <p:spPr>
          <a:xfrm>
            <a:off x="8121650" y="2271792"/>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sp>
        <p:nvSpPr>
          <p:cNvPr id="1087" name="TextovéPole 379">
            <a:extLst>
              <a:ext uri="{FF2B5EF4-FFF2-40B4-BE49-F238E27FC236}">
                <a16:creationId xmlns:a16="http://schemas.microsoft.com/office/drawing/2014/main" id="{01137E71-D849-47F0-B120-462F6C60F176}"/>
              </a:ext>
            </a:extLst>
          </p:cNvPr>
          <p:cNvSpPr txBox="1"/>
          <p:nvPr/>
        </p:nvSpPr>
        <p:spPr>
          <a:xfrm>
            <a:off x="745490" y="2850912"/>
            <a:ext cx="2403222"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Intracellular recording</a:t>
            </a:r>
            <a:endParaRPr lang="en-US" b="0" dirty="0">
              <a:latin typeface="Arial" panose="020B0604020202020204" pitchFamily="34" charset="0"/>
              <a:cs typeface="Arial" panose="020B0604020202020204" pitchFamily="34" charset="0"/>
            </a:endParaRPr>
          </a:p>
        </p:txBody>
      </p:sp>
      <p:grpSp>
        <p:nvGrpSpPr>
          <p:cNvPr id="7" name="Skupina 6"/>
          <p:cNvGrpSpPr/>
          <p:nvPr/>
        </p:nvGrpSpPr>
        <p:grpSpPr>
          <a:xfrm>
            <a:off x="6250300" y="2950778"/>
            <a:ext cx="5216526" cy="3130066"/>
            <a:chOff x="5924153" y="2766178"/>
            <a:chExt cx="5216526" cy="3348875"/>
          </a:xfrm>
        </p:grpSpPr>
        <p:sp>
          <p:nvSpPr>
            <p:cNvPr id="5"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7075309" y="2177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839275" y="2565399"/>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4947654" y="3577896"/>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4947654"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966428" y="523733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793755" y="4987523"/>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672883" y="4657420"/>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603814" y="4307093"/>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616006" y="3989627"/>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95180" y="3673653"/>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7" name="Group 6"/>
          <p:cNvGrpSpPr>
            <a:grpSpLocks/>
          </p:cNvGrpSpPr>
          <p:nvPr/>
        </p:nvGrpSpPr>
        <p:grpSpPr bwMode="auto">
          <a:xfrm>
            <a:off x="4059956" y="6062130"/>
            <a:ext cx="139279" cy="144983"/>
            <a:chOff x="9452088" y="2852936"/>
            <a:chExt cx="360040" cy="360040"/>
          </a:xfrm>
        </p:grpSpPr>
        <p:grpSp>
          <p:nvGrpSpPr>
            <p:cNvPr id="238" name="Group 7"/>
            <p:cNvGrpSpPr>
              <a:grpSpLocks/>
            </p:cNvGrpSpPr>
            <p:nvPr/>
          </p:nvGrpSpPr>
          <p:grpSpPr bwMode="auto">
            <a:xfrm>
              <a:off x="9452088" y="2852936"/>
              <a:ext cx="360040" cy="360040"/>
              <a:chOff x="9396536" y="1844824"/>
              <a:chExt cx="360040" cy="360040"/>
            </a:xfrm>
          </p:grpSpPr>
          <p:sp>
            <p:nvSpPr>
              <p:cNvPr id="2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2" name="Group 6"/>
          <p:cNvGrpSpPr>
            <a:grpSpLocks/>
          </p:cNvGrpSpPr>
          <p:nvPr/>
        </p:nvGrpSpPr>
        <p:grpSpPr bwMode="auto">
          <a:xfrm>
            <a:off x="4432931" y="5962207"/>
            <a:ext cx="139279" cy="144983"/>
            <a:chOff x="9452088" y="2852936"/>
            <a:chExt cx="360040" cy="360040"/>
          </a:xfrm>
        </p:grpSpPr>
        <p:grpSp>
          <p:nvGrpSpPr>
            <p:cNvPr id="243" name="Group 7"/>
            <p:cNvGrpSpPr>
              <a:grpSpLocks/>
            </p:cNvGrpSpPr>
            <p:nvPr/>
          </p:nvGrpSpPr>
          <p:grpSpPr bwMode="auto">
            <a:xfrm>
              <a:off x="9452088" y="2852936"/>
              <a:ext cx="360040" cy="360040"/>
              <a:chOff x="9396536" y="1844824"/>
              <a:chExt cx="360040" cy="360040"/>
            </a:xfrm>
          </p:grpSpPr>
          <p:sp>
            <p:nvSpPr>
              <p:cNvPr id="2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7" name="Group 6"/>
          <p:cNvGrpSpPr>
            <a:grpSpLocks/>
          </p:cNvGrpSpPr>
          <p:nvPr/>
        </p:nvGrpSpPr>
        <p:grpSpPr bwMode="auto">
          <a:xfrm>
            <a:off x="4736836" y="5890833"/>
            <a:ext cx="139279" cy="144983"/>
            <a:chOff x="9452088" y="2852936"/>
            <a:chExt cx="360040" cy="360040"/>
          </a:xfrm>
        </p:grpSpPr>
        <p:grpSp>
          <p:nvGrpSpPr>
            <p:cNvPr id="248" name="Group 7"/>
            <p:cNvGrpSpPr>
              <a:grpSpLocks/>
            </p:cNvGrpSpPr>
            <p:nvPr/>
          </p:nvGrpSpPr>
          <p:grpSpPr bwMode="auto">
            <a:xfrm>
              <a:off x="9452088" y="2852936"/>
              <a:ext cx="360040" cy="360040"/>
              <a:chOff x="9396536" y="1844824"/>
              <a:chExt cx="360040" cy="360040"/>
            </a:xfrm>
          </p:grpSpPr>
          <p:sp>
            <p:nvSpPr>
              <p:cNvPr id="2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2" name="Group 6"/>
          <p:cNvGrpSpPr>
            <a:grpSpLocks/>
          </p:cNvGrpSpPr>
          <p:nvPr/>
        </p:nvGrpSpPr>
        <p:grpSpPr bwMode="auto">
          <a:xfrm>
            <a:off x="5075276" y="5890833"/>
            <a:ext cx="139279" cy="144983"/>
            <a:chOff x="9452088" y="2852936"/>
            <a:chExt cx="360040" cy="360040"/>
          </a:xfrm>
        </p:grpSpPr>
        <p:grpSp>
          <p:nvGrpSpPr>
            <p:cNvPr id="253" name="Group 7"/>
            <p:cNvGrpSpPr>
              <a:grpSpLocks/>
            </p:cNvGrpSpPr>
            <p:nvPr/>
          </p:nvGrpSpPr>
          <p:grpSpPr bwMode="auto">
            <a:xfrm>
              <a:off x="9452088" y="2852936"/>
              <a:ext cx="360040" cy="360040"/>
              <a:chOff x="9396536" y="1844824"/>
              <a:chExt cx="360040" cy="360040"/>
            </a:xfrm>
          </p:grpSpPr>
          <p:sp>
            <p:nvSpPr>
              <p:cNvPr id="2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7" name="Group 6"/>
          <p:cNvGrpSpPr>
            <a:grpSpLocks/>
          </p:cNvGrpSpPr>
          <p:nvPr/>
        </p:nvGrpSpPr>
        <p:grpSpPr bwMode="auto">
          <a:xfrm>
            <a:off x="5464293" y="5876558"/>
            <a:ext cx="139279" cy="144983"/>
            <a:chOff x="9452088" y="2852936"/>
            <a:chExt cx="360040" cy="360040"/>
          </a:xfrm>
        </p:grpSpPr>
        <p:grpSp>
          <p:nvGrpSpPr>
            <p:cNvPr id="258" name="Group 7"/>
            <p:cNvGrpSpPr>
              <a:grpSpLocks/>
            </p:cNvGrpSpPr>
            <p:nvPr/>
          </p:nvGrpSpPr>
          <p:grpSpPr bwMode="auto">
            <a:xfrm>
              <a:off x="9452088" y="2852936"/>
              <a:ext cx="360040" cy="360040"/>
              <a:chOff x="9396536" y="1844824"/>
              <a:chExt cx="360040" cy="360040"/>
            </a:xfrm>
          </p:grpSpPr>
          <p:sp>
            <p:nvSpPr>
              <p:cNvPr id="2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2" name="Group 6"/>
          <p:cNvGrpSpPr>
            <a:grpSpLocks/>
          </p:cNvGrpSpPr>
          <p:nvPr/>
        </p:nvGrpSpPr>
        <p:grpSpPr bwMode="auto">
          <a:xfrm>
            <a:off x="5824079" y="5893856"/>
            <a:ext cx="139279" cy="144983"/>
            <a:chOff x="9452088" y="2852936"/>
            <a:chExt cx="360040" cy="360040"/>
          </a:xfrm>
        </p:grpSpPr>
        <p:grpSp>
          <p:nvGrpSpPr>
            <p:cNvPr id="263" name="Group 7"/>
            <p:cNvGrpSpPr>
              <a:grpSpLocks/>
            </p:cNvGrpSpPr>
            <p:nvPr/>
          </p:nvGrpSpPr>
          <p:grpSpPr bwMode="auto">
            <a:xfrm>
              <a:off x="9452088" y="2852936"/>
              <a:ext cx="360040" cy="360040"/>
              <a:chOff x="9396536" y="1844824"/>
              <a:chExt cx="360040" cy="360040"/>
            </a:xfrm>
          </p:grpSpPr>
          <p:sp>
            <p:nvSpPr>
              <p:cNvPr id="2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7" name="Group 6"/>
          <p:cNvGrpSpPr>
            <a:grpSpLocks/>
          </p:cNvGrpSpPr>
          <p:nvPr/>
        </p:nvGrpSpPr>
        <p:grpSpPr bwMode="auto">
          <a:xfrm>
            <a:off x="6008115" y="5977573"/>
            <a:ext cx="139279" cy="144983"/>
            <a:chOff x="9452088" y="2852936"/>
            <a:chExt cx="360040" cy="360040"/>
          </a:xfrm>
        </p:grpSpPr>
        <p:grpSp>
          <p:nvGrpSpPr>
            <p:cNvPr id="268" name="Group 7"/>
            <p:cNvGrpSpPr>
              <a:grpSpLocks/>
            </p:cNvGrpSpPr>
            <p:nvPr/>
          </p:nvGrpSpPr>
          <p:grpSpPr bwMode="auto">
            <a:xfrm>
              <a:off x="9452088" y="2852936"/>
              <a:ext cx="360040" cy="360040"/>
              <a:chOff x="9396536" y="1844824"/>
              <a:chExt cx="360040" cy="360040"/>
            </a:xfrm>
          </p:grpSpPr>
          <p:sp>
            <p:nvSpPr>
              <p:cNvPr id="2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2" name="Group 6"/>
          <p:cNvGrpSpPr>
            <a:grpSpLocks/>
          </p:cNvGrpSpPr>
          <p:nvPr/>
        </p:nvGrpSpPr>
        <p:grpSpPr bwMode="auto">
          <a:xfrm>
            <a:off x="6290899" y="6162053"/>
            <a:ext cx="139279" cy="144983"/>
            <a:chOff x="9452088" y="2852936"/>
            <a:chExt cx="360040" cy="360040"/>
          </a:xfrm>
        </p:grpSpPr>
        <p:grpSp>
          <p:nvGrpSpPr>
            <p:cNvPr id="273" name="Group 7"/>
            <p:cNvGrpSpPr>
              <a:grpSpLocks/>
            </p:cNvGrpSpPr>
            <p:nvPr/>
          </p:nvGrpSpPr>
          <p:grpSpPr bwMode="auto">
            <a:xfrm>
              <a:off x="9452088" y="2852936"/>
              <a:ext cx="360040" cy="360040"/>
              <a:chOff x="9396536" y="1844824"/>
              <a:chExt cx="360040" cy="360040"/>
            </a:xfrm>
          </p:grpSpPr>
          <p:sp>
            <p:nvSpPr>
              <p:cNvPr id="2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148749" y="516505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024424" y="490811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5886066" y="46157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5837945" y="430228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5823409" y="40141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5831029" y="369665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5845250" y="339003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46894" y="38570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5180094" y="287762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5270518" y="384079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5286774" y="4310187"/>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5375928" y="326040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240798" y="456723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56692" y="340449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4932924" y="4325223"/>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4912099" y="4646404"/>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609139" y="351695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624639" y="3226393"/>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293936" y="3625815"/>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7868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41946" y="302570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5" name="Group 14"/>
          <p:cNvGrpSpPr/>
          <p:nvPr/>
        </p:nvGrpSpPr>
        <p:grpSpPr>
          <a:xfrm>
            <a:off x="5616575" y="2921254"/>
            <a:ext cx="499110" cy="393186"/>
            <a:chOff x="5612765" y="2898394"/>
            <a:chExt cx="499110" cy="393186"/>
          </a:xfrm>
        </p:grpSpPr>
        <p:sp>
          <p:nvSpPr>
            <p:cNvPr id="14" name="Rectangle 13"/>
            <p:cNvSpPr/>
            <p:nvPr/>
          </p:nvSpPr>
          <p:spPr>
            <a:xfrm>
              <a:off x="5612765" y="2967991"/>
              <a:ext cx="499110"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5674360" y="2898394"/>
              <a:ext cx="367030" cy="132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Oval 1008"/>
            <p:cNvSpPr/>
            <p:nvPr/>
          </p:nvSpPr>
          <p:spPr>
            <a:xfrm rot="244851">
              <a:off x="5662136" y="3163542"/>
              <a:ext cx="369958" cy="128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0" name="Group 6"/>
          <p:cNvGrpSpPr>
            <a:grpSpLocks/>
          </p:cNvGrpSpPr>
          <p:nvPr/>
        </p:nvGrpSpPr>
        <p:grpSpPr bwMode="auto">
          <a:xfrm>
            <a:off x="5111514" y="3063047"/>
            <a:ext cx="139279" cy="144983"/>
            <a:chOff x="9452088" y="2852936"/>
            <a:chExt cx="360040" cy="360040"/>
          </a:xfrm>
        </p:grpSpPr>
        <p:grpSp>
          <p:nvGrpSpPr>
            <p:cNvPr id="1011" name="Group 7"/>
            <p:cNvGrpSpPr>
              <a:grpSpLocks/>
            </p:cNvGrpSpPr>
            <p:nvPr/>
          </p:nvGrpSpPr>
          <p:grpSpPr bwMode="auto">
            <a:xfrm>
              <a:off x="9452088" y="2852936"/>
              <a:ext cx="360040" cy="360040"/>
              <a:chOff x="9396536" y="1844824"/>
              <a:chExt cx="360040" cy="360040"/>
            </a:xfrm>
          </p:grpSpPr>
          <p:sp>
            <p:nvSpPr>
              <p:cNvPr id="10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5476258" y="29771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15"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a:off x="1153144" y="3135164"/>
            <a:ext cx="1649150" cy="51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6"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flipV="1">
            <a:off x="8597604" y="2574726"/>
            <a:ext cx="1756266" cy="52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7" name="Group 6"/>
          <p:cNvGrpSpPr>
            <a:grpSpLocks/>
          </p:cNvGrpSpPr>
          <p:nvPr/>
        </p:nvGrpSpPr>
        <p:grpSpPr bwMode="auto">
          <a:xfrm>
            <a:off x="6827538" y="4524563"/>
            <a:ext cx="139279" cy="144983"/>
            <a:chOff x="9452088" y="2852936"/>
            <a:chExt cx="360040" cy="360040"/>
          </a:xfrm>
        </p:grpSpPr>
        <p:grpSp>
          <p:nvGrpSpPr>
            <p:cNvPr id="1018" name="Group 7"/>
            <p:cNvGrpSpPr>
              <a:grpSpLocks/>
            </p:cNvGrpSpPr>
            <p:nvPr/>
          </p:nvGrpSpPr>
          <p:grpSpPr bwMode="auto">
            <a:xfrm>
              <a:off x="9452088" y="2852936"/>
              <a:ext cx="360040" cy="360040"/>
              <a:chOff x="9396536" y="1844824"/>
              <a:chExt cx="360040" cy="360040"/>
            </a:xfrm>
          </p:grpSpPr>
          <p:sp>
            <p:nvSpPr>
              <p:cNvPr id="10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2" name="Group 6"/>
          <p:cNvGrpSpPr>
            <a:grpSpLocks/>
          </p:cNvGrpSpPr>
          <p:nvPr/>
        </p:nvGrpSpPr>
        <p:grpSpPr bwMode="auto">
          <a:xfrm>
            <a:off x="5509158" y="2420820"/>
            <a:ext cx="139279" cy="144983"/>
            <a:chOff x="9452088" y="2852936"/>
            <a:chExt cx="360040" cy="360040"/>
          </a:xfrm>
        </p:grpSpPr>
        <p:grpSp>
          <p:nvGrpSpPr>
            <p:cNvPr id="1023" name="Group 7"/>
            <p:cNvGrpSpPr>
              <a:grpSpLocks/>
            </p:cNvGrpSpPr>
            <p:nvPr/>
          </p:nvGrpSpPr>
          <p:grpSpPr bwMode="auto">
            <a:xfrm>
              <a:off x="9452088" y="2852936"/>
              <a:ext cx="360040" cy="360040"/>
              <a:chOff x="9396536" y="1844824"/>
              <a:chExt cx="360040" cy="360040"/>
            </a:xfrm>
          </p:grpSpPr>
          <p:sp>
            <p:nvSpPr>
              <p:cNvPr id="10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7" name="Group 6"/>
          <p:cNvGrpSpPr>
            <a:grpSpLocks/>
          </p:cNvGrpSpPr>
          <p:nvPr/>
        </p:nvGrpSpPr>
        <p:grpSpPr bwMode="auto">
          <a:xfrm>
            <a:off x="5358837" y="2507441"/>
            <a:ext cx="139279" cy="144983"/>
            <a:chOff x="9452088" y="2852936"/>
            <a:chExt cx="360040" cy="360040"/>
          </a:xfrm>
        </p:grpSpPr>
        <p:grpSp>
          <p:nvGrpSpPr>
            <p:cNvPr id="1028" name="Group 7"/>
            <p:cNvGrpSpPr>
              <a:grpSpLocks/>
            </p:cNvGrpSpPr>
            <p:nvPr/>
          </p:nvGrpSpPr>
          <p:grpSpPr bwMode="auto">
            <a:xfrm>
              <a:off x="9452088" y="2852936"/>
              <a:ext cx="360040" cy="360040"/>
              <a:chOff x="9396536" y="1844824"/>
              <a:chExt cx="360040" cy="360040"/>
            </a:xfrm>
          </p:grpSpPr>
          <p:sp>
            <p:nvSpPr>
              <p:cNvPr id="10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2" name="Group 6"/>
          <p:cNvGrpSpPr>
            <a:grpSpLocks/>
          </p:cNvGrpSpPr>
          <p:nvPr/>
        </p:nvGrpSpPr>
        <p:grpSpPr bwMode="auto">
          <a:xfrm>
            <a:off x="5214992" y="2451029"/>
            <a:ext cx="139279" cy="144983"/>
            <a:chOff x="9452088" y="2852936"/>
            <a:chExt cx="360040" cy="360040"/>
          </a:xfrm>
        </p:grpSpPr>
        <p:grpSp>
          <p:nvGrpSpPr>
            <p:cNvPr id="1033" name="Group 7"/>
            <p:cNvGrpSpPr>
              <a:grpSpLocks/>
            </p:cNvGrpSpPr>
            <p:nvPr/>
          </p:nvGrpSpPr>
          <p:grpSpPr bwMode="auto">
            <a:xfrm>
              <a:off x="9452088" y="2852936"/>
              <a:ext cx="360040" cy="360040"/>
              <a:chOff x="9396536" y="1844824"/>
              <a:chExt cx="360040" cy="360040"/>
            </a:xfrm>
          </p:grpSpPr>
          <p:sp>
            <p:nvSpPr>
              <p:cNvPr id="10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7" name="Group 6"/>
          <p:cNvGrpSpPr>
            <a:grpSpLocks/>
          </p:cNvGrpSpPr>
          <p:nvPr/>
        </p:nvGrpSpPr>
        <p:grpSpPr bwMode="auto">
          <a:xfrm>
            <a:off x="5063658" y="2372218"/>
            <a:ext cx="139279" cy="144983"/>
            <a:chOff x="9452088" y="2852936"/>
            <a:chExt cx="360040" cy="360040"/>
          </a:xfrm>
        </p:grpSpPr>
        <p:grpSp>
          <p:nvGrpSpPr>
            <p:cNvPr id="1038" name="Group 7"/>
            <p:cNvGrpSpPr>
              <a:grpSpLocks/>
            </p:cNvGrpSpPr>
            <p:nvPr/>
          </p:nvGrpSpPr>
          <p:grpSpPr bwMode="auto">
            <a:xfrm>
              <a:off x="9452088" y="2852936"/>
              <a:ext cx="360040" cy="360040"/>
              <a:chOff x="9396536" y="1844824"/>
              <a:chExt cx="360040" cy="360040"/>
            </a:xfrm>
          </p:grpSpPr>
          <p:sp>
            <p:nvSpPr>
              <p:cNvPr id="10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2" name="Group 6"/>
          <p:cNvGrpSpPr>
            <a:grpSpLocks/>
          </p:cNvGrpSpPr>
          <p:nvPr/>
        </p:nvGrpSpPr>
        <p:grpSpPr bwMode="auto">
          <a:xfrm>
            <a:off x="4798417" y="2185608"/>
            <a:ext cx="139279" cy="144983"/>
            <a:chOff x="9452088" y="2852936"/>
            <a:chExt cx="360040" cy="360040"/>
          </a:xfrm>
        </p:grpSpPr>
        <p:grpSp>
          <p:nvGrpSpPr>
            <p:cNvPr id="1043" name="Group 7"/>
            <p:cNvGrpSpPr>
              <a:grpSpLocks/>
            </p:cNvGrpSpPr>
            <p:nvPr/>
          </p:nvGrpSpPr>
          <p:grpSpPr bwMode="auto">
            <a:xfrm>
              <a:off x="9452088" y="2852936"/>
              <a:ext cx="360040" cy="360040"/>
              <a:chOff x="9396536" y="1844824"/>
              <a:chExt cx="360040" cy="360040"/>
            </a:xfrm>
          </p:grpSpPr>
          <p:sp>
            <p:nvSpPr>
              <p:cNvPr id="10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7" name="Group 6"/>
          <p:cNvGrpSpPr>
            <a:grpSpLocks/>
          </p:cNvGrpSpPr>
          <p:nvPr/>
        </p:nvGrpSpPr>
        <p:grpSpPr bwMode="auto">
          <a:xfrm>
            <a:off x="4937928" y="2273158"/>
            <a:ext cx="139279" cy="144983"/>
            <a:chOff x="9452088" y="2852936"/>
            <a:chExt cx="360040" cy="360040"/>
          </a:xfrm>
        </p:grpSpPr>
        <p:grpSp>
          <p:nvGrpSpPr>
            <p:cNvPr id="1048" name="Group 7"/>
            <p:cNvGrpSpPr>
              <a:grpSpLocks/>
            </p:cNvGrpSpPr>
            <p:nvPr/>
          </p:nvGrpSpPr>
          <p:grpSpPr bwMode="auto">
            <a:xfrm>
              <a:off x="9452088" y="2852936"/>
              <a:ext cx="360040" cy="360040"/>
              <a:chOff x="9396536" y="1844824"/>
              <a:chExt cx="360040" cy="360040"/>
            </a:xfrm>
          </p:grpSpPr>
          <p:sp>
            <p:nvSpPr>
              <p:cNvPr id="10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2" name="Group 6"/>
          <p:cNvGrpSpPr>
            <a:grpSpLocks/>
          </p:cNvGrpSpPr>
          <p:nvPr/>
        </p:nvGrpSpPr>
        <p:grpSpPr bwMode="auto">
          <a:xfrm>
            <a:off x="5581548" y="2272230"/>
            <a:ext cx="139279" cy="144983"/>
            <a:chOff x="9452088" y="2852936"/>
            <a:chExt cx="360040" cy="360040"/>
          </a:xfrm>
        </p:grpSpPr>
        <p:grpSp>
          <p:nvGrpSpPr>
            <p:cNvPr id="1053" name="Group 7"/>
            <p:cNvGrpSpPr>
              <a:grpSpLocks/>
            </p:cNvGrpSpPr>
            <p:nvPr/>
          </p:nvGrpSpPr>
          <p:grpSpPr bwMode="auto">
            <a:xfrm>
              <a:off x="9452088" y="2852936"/>
              <a:ext cx="360040" cy="360040"/>
              <a:chOff x="9396536" y="1844824"/>
              <a:chExt cx="360040" cy="360040"/>
            </a:xfrm>
          </p:grpSpPr>
          <p:sp>
            <p:nvSpPr>
              <p:cNvPr id="10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7" name="Group 6"/>
          <p:cNvGrpSpPr>
            <a:grpSpLocks/>
          </p:cNvGrpSpPr>
          <p:nvPr/>
        </p:nvGrpSpPr>
        <p:grpSpPr bwMode="auto">
          <a:xfrm>
            <a:off x="3914956" y="6123114"/>
            <a:ext cx="139279" cy="144983"/>
            <a:chOff x="9452088" y="2852936"/>
            <a:chExt cx="360040" cy="360040"/>
          </a:xfrm>
        </p:grpSpPr>
        <p:grpSp>
          <p:nvGrpSpPr>
            <p:cNvPr id="1058" name="Group 7"/>
            <p:cNvGrpSpPr>
              <a:grpSpLocks/>
            </p:cNvGrpSpPr>
            <p:nvPr/>
          </p:nvGrpSpPr>
          <p:grpSpPr bwMode="auto">
            <a:xfrm>
              <a:off x="9452088" y="2852936"/>
              <a:ext cx="360040" cy="360040"/>
              <a:chOff x="9396536" y="1844824"/>
              <a:chExt cx="360040" cy="360040"/>
            </a:xfrm>
          </p:grpSpPr>
          <p:sp>
            <p:nvSpPr>
              <p:cNvPr id="10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2" name="Group 6"/>
          <p:cNvGrpSpPr>
            <a:grpSpLocks/>
          </p:cNvGrpSpPr>
          <p:nvPr/>
        </p:nvGrpSpPr>
        <p:grpSpPr bwMode="auto">
          <a:xfrm>
            <a:off x="4247916" y="6008790"/>
            <a:ext cx="139279" cy="144983"/>
            <a:chOff x="9452088" y="2852936"/>
            <a:chExt cx="360040" cy="360040"/>
          </a:xfrm>
        </p:grpSpPr>
        <p:grpSp>
          <p:nvGrpSpPr>
            <p:cNvPr id="1063" name="Group 7"/>
            <p:cNvGrpSpPr>
              <a:grpSpLocks/>
            </p:cNvGrpSpPr>
            <p:nvPr/>
          </p:nvGrpSpPr>
          <p:grpSpPr bwMode="auto">
            <a:xfrm>
              <a:off x="9452088" y="2852936"/>
              <a:ext cx="360040" cy="360040"/>
              <a:chOff x="9396536" y="1844824"/>
              <a:chExt cx="360040" cy="360040"/>
            </a:xfrm>
          </p:grpSpPr>
          <p:sp>
            <p:nvSpPr>
              <p:cNvPr id="10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7" name="Group 6"/>
          <p:cNvGrpSpPr>
            <a:grpSpLocks/>
          </p:cNvGrpSpPr>
          <p:nvPr/>
        </p:nvGrpSpPr>
        <p:grpSpPr bwMode="auto">
          <a:xfrm>
            <a:off x="4585331" y="5924107"/>
            <a:ext cx="139279" cy="144983"/>
            <a:chOff x="9452088" y="2852936"/>
            <a:chExt cx="360040" cy="360040"/>
          </a:xfrm>
        </p:grpSpPr>
        <p:grpSp>
          <p:nvGrpSpPr>
            <p:cNvPr id="1068" name="Group 7"/>
            <p:cNvGrpSpPr>
              <a:grpSpLocks/>
            </p:cNvGrpSpPr>
            <p:nvPr/>
          </p:nvGrpSpPr>
          <p:grpSpPr bwMode="auto">
            <a:xfrm>
              <a:off x="9452088" y="2852936"/>
              <a:ext cx="360040" cy="360040"/>
              <a:chOff x="9396536" y="1844824"/>
              <a:chExt cx="360040" cy="360040"/>
            </a:xfrm>
          </p:grpSpPr>
          <p:sp>
            <p:nvSpPr>
              <p:cNvPr id="10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2" name="Group 6"/>
          <p:cNvGrpSpPr>
            <a:grpSpLocks/>
          </p:cNvGrpSpPr>
          <p:nvPr/>
        </p:nvGrpSpPr>
        <p:grpSpPr bwMode="auto">
          <a:xfrm>
            <a:off x="4889236" y="5867973"/>
            <a:ext cx="139279" cy="144983"/>
            <a:chOff x="9452088" y="2852936"/>
            <a:chExt cx="360040" cy="360040"/>
          </a:xfrm>
        </p:grpSpPr>
        <p:grpSp>
          <p:nvGrpSpPr>
            <p:cNvPr id="1073" name="Group 7"/>
            <p:cNvGrpSpPr>
              <a:grpSpLocks/>
            </p:cNvGrpSpPr>
            <p:nvPr/>
          </p:nvGrpSpPr>
          <p:grpSpPr bwMode="auto">
            <a:xfrm>
              <a:off x="9452088" y="2852936"/>
              <a:ext cx="360040" cy="360040"/>
              <a:chOff x="9396536" y="1844824"/>
              <a:chExt cx="360040" cy="360040"/>
            </a:xfrm>
          </p:grpSpPr>
          <p:sp>
            <p:nvSpPr>
              <p:cNvPr id="10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7" name="Group 6"/>
          <p:cNvGrpSpPr>
            <a:grpSpLocks/>
          </p:cNvGrpSpPr>
          <p:nvPr/>
        </p:nvGrpSpPr>
        <p:grpSpPr bwMode="auto">
          <a:xfrm>
            <a:off x="5273396" y="5890833"/>
            <a:ext cx="139279" cy="144983"/>
            <a:chOff x="9452088" y="2852936"/>
            <a:chExt cx="360040" cy="360040"/>
          </a:xfrm>
        </p:grpSpPr>
        <p:grpSp>
          <p:nvGrpSpPr>
            <p:cNvPr id="1078" name="Group 7"/>
            <p:cNvGrpSpPr>
              <a:grpSpLocks/>
            </p:cNvGrpSpPr>
            <p:nvPr/>
          </p:nvGrpSpPr>
          <p:grpSpPr bwMode="auto">
            <a:xfrm>
              <a:off x="9452088" y="2852936"/>
              <a:ext cx="360040" cy="360040"/>
              <a:chOff x="9396536" y="1844824"/>
              <a:chExt cx="360040" cy="360040"/>
            </a:xfrm>
          </p:grpSpPr>
          <p:sp>
            <p:nvSpPr>
              <p:cNvPr id="10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2" name="Group 6"/>
          <p:cNvGrpSpPr>
            <a:grpSpLocks/>
          </p:cNvGrpSpPr>
          <p:nvPr/>
        </p:nvGrpSpPr>
        <p:grpSpPr bwMode="auto">
          <a:xfrm>
            <a:off x="5637013" y="5861318"/>
            <a:ext cx="139279" cy="144983"/>
            <a:chOff x="9452088" y="2852936"/>
            <a:chExt cx="360040" cy="360040"/>
          </a:xfrm>
        </p:grpSpPr>
        <p:grpSp>
          <p:nvGrpSpPr>
            <p:cNvPr id="1083" name="Group 7"/>
            <p:cNvGrpSpPr>
              <a:grpSpLocks/>
            </p:cNvGrpSpPr>
            <p:nvPr/>
          </p:nvGrpSpPr>
          <p:grpSpPr bwMode="auto">
            <a:xfrm>
              <a:off x="9452088" y="2852936"/>
              <a:ext cx="360040" cy="360040"/>
              <a:chOff x="9396536" y="1844824"/>
              <a:chExt cx="360040" cy="360040"/>
            </a:xfrm>
          </p:grpSpPr>
          <p:sp>
            <p:nvSpPr>
              <p:cNvPr id="10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2" name="Group 6"/>
          <p:cNvGrpSpPr>
            <a:grpSpLocks/>
          </p:cNvGrpSpPr>
          <p:nvPr/>
        </p:nvGrpSpPr>
        <p:grpSpPr bwMode="auto">
          <a:xfrm>
            <a:off x="6150355" y="6069013"/>
            <a:ext cx="139279" cy="144983"/>
            <a:chOff x="9452088" y="2852936"/>
            <a:chExt cx="360040" cy="360040"/>
          </a:xfrm>
        </p:grpSpPr>
        <p:grpSp>
          <p:nvGrpSpPr>
            <p:cNvPr id="1093" name="Group 7"/>
            <p:cNvGrpSpPr>
              <a:grpSpLocks/>
            </p:cNvGrpSpPr>
            <p:nvPr/>
          </p:nvGrpSpPr>
          <p:grpSpPr bwMode="auto">
            <a:xfrm>
              <a:off x="9452088" y="2852936"/>
              <a:ext cx="360040" cy="360040"/>
              <a:chOff x="9396536" y="1844824"/>
              <a:chExt cx="360040" cy="360040"/>
            </a:xfrm>
          </p:grpSpPr>
          <p:sp>
            <p:nvSpPr>
              <p:cNvPr id="10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7" name="Group 6"/>
          <p:cNvGrpSpPr>
            <a:grpSpLocks/>
          </p:cNvGrpSpPr>
          <p:nvPr/>
        </p:nvGrpSpPr>
        <p:grpSpPr bwMode="auto">
          <a:xfrm>
            <a:off x="6434835" y="6272213"/>
            <a:ext cx="139279" cy="144983"/>
            <a:chOff x="9452088" y="2852936"/>
            <a:chExt cx="360040" cy="360040"/>
          </a:xfrm>
        </p:grpSpPr>
        <p:grpSp>
          <p:nvGrpSpPr>
            <p:cNvPr id="1098" name="Group 7"/>
            <p:cNvGrpSpPr>
              <a:grpSpLocks/>
            </p:cNvGrpSpPr>
            <p:nvPr/>
          </p:nvGrpSpPr>
          <p:grpSpPr bwMode="auto">
            <a:xfrm>
              <a:off x="9452088" y="2852936"/>
              <a:ext cx="360040" cy="360040"/>
              <a:chOff x="9396536" y="1844824"/>
              <a:chExt cx="360040" cy="360040"/>
            </a:xfrm>
          </p:grpSpPr>
          <p:sp>
            <p:nvSpPr>
              <p:cNvPr id="11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02" name="Nadpis 1"/>
          <p:cNvSpPr>
            <a:spLocks noGrp="1"/>
          </p:cNvSpPr>
          <p:nvPr>
            <p:ph type="title"/>
          </p:nvPr>
        </p:nvSpPr>
        <p:spPr>
          <a:xfrm>
            <a:off x="838200" y="338492"/>
            <a:ext cx="10515600" cy="926576"/>
          </a:xfrm>
        </p:spPr>
        <p:txBody>
          <a:bodyPr/>
          <a:lstStyle/>
          <a:p>
            <a:r>
              <a:rPr lang="en-US" dirty="0" smtClean="0"/>
              <a:t>Origin of EEG signal</a:t>
            </a:r>
            <a:endParaRPr lang="en-US" dirty="0"/>
          </a:p>
        </p:txBody>
      </p:sp>
      <p:grpSp>
        <p:nvGrpSpPr>
          <p:cNvPr id="1089" name="Skupina 2"/>
          <p:cNvGrpSpPr/>
          <p:nvPr/>
        </p:nvGrpSpPr>
        <p:grpSpPr>
          <a:xfrm>
            <a:off x="5393219" y="666512"/>
            <a:ext cx="3818482" cy="838228"/>
            <a:chOff x="5057548" y="666512"/>
            <a:chExt cx="3818482" cy="838228"/>
          </a:xfrm>
        </p:grpSpPr>
        <p:sp>
          <p:nvSpPr>
            <p:cNvPr id="1090"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1" name="Pravoúhlá spojnice 376"/>
            <p:cNvCxnSpPr>
              <a:stCxn id="1090"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03" name="TextovéPole 379">
              <a:extLst>
                <a:ext uri="{FF2B5EF4-FFF2-40B4-BE49-F238E27FC236}">
                  <a16:creationId xmlns:a16="http://schemas.microsoft.com/office/drawing/2014/main" id="{01137E71-D849-47F0-B120-462F6C60F176}"/>
                </a:ext>
              </a:extLst>
            </p:cNvPr>
            <p:cNvSpPr txBox="1"/>
            <p:nvPr/>
          </p:nvSpPr>
          <p:spPr>
            <a:xfrm>
              <a:off x="7562850" y="666512"/>
              <a:ext cx="1313180" cy="369332"/>
            </a:xfrm>
            <a:prstGeom prst="rect">
              <a:avLst/>
            </a:prstGeom>
            <a:solidFill>
              <a:schemeClr val="bg1"/>
            </a:solidFill>
          </p:spPr>
          <p:txBody>
            <a:bodyPr wrap="none" rtlCol="0">
              <a:spAutoFit/>
            </a:bodyPr>
            <a:lstStyle/>
            <a:p>
              <a:r>
                <a:rPr lang="cs-CZ" b="0" dirty="0" smtClean="0">
                  <a:latin typeface="Arial" panose="020B0604020202020204" pitchFamily="34" charset="0"/>
                  <a:cs typeface="Arial" panose="020B0604020202020204" pitchFamily="34" charset="0"/>
                </a:rPr>
                <a:t>S</a:t>
              </a:r>
              <a:r>
                <a:rPr lang="en-US" b="0" dirty="0" err="1" smtClean="0">
                  <a:latin typeface="Arial" panose="020B0604020202020204" pitchFamily="34" charset="0"/>
                  <a:cs typeface="Arial" panose="020B0604020202020204" pitchFamily="34" charset="0"/>
                </a:rPr>
                <a:t>calp</a:t>
              </a:r>
              <a:r>
                <a:rPr lang="cs-CZ" b="0" dirty="0" smtClean="0">
                  <a:latin typeface="Arial" panose="020B0604020202020204" pitchFamily="34" charset="0"/>
                  <a:cs typeface="Arial" panose="020B0604020202020204" pitchFamily="34" charset="0"/>
                </a:rPr>
                <a:t> </a:t>
              </a:r>
              <a:r>
                <a:rPr lang="en-GB" b="0" dirty="0">
                  <a:latin typeface="Arial" panose="020B0604020202020204" pitchFamily="34" charset="0"/>
                  <a:cs typeface="Arial" panose="020B0604020202020204" pitchFamily="34" charset="0"/>
                </a:rPr>
                <a:t>EEG</a:t>
              </a:r>
            </a:p>
          </p:txBody>
        </p:sp>
      </p:grpSp>
      <p:sp>
        <p:nvSpPr>
          <p:cNvPr id="1104" name="TextovéPole 379">
            <a:extLst>
              <a:ext uri="{FF2B5EF4-FFF2-40B4-BE49-F238E27FC236}">
                <a16:creationId xmlns:a16="http://schemas.microsoft.com/office/drawing/2014/main" id="{01137E71-D849-47F0-B120-462F6C60F176}"/>
              </a:ext>
            </a:extLst>
          </p:cNvPr>
          <p:cNvSpPr txBox="1"/>
          <p:nvPr/>
        </p:nvSpPr>
        <p:spPr>
          <a:xfrm>
            <a:off x="8424521" y="4287716"/>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1998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 name="TextovéPole 379">
            <a:extLst>
              <a:ext uri="{FF2B5EF4-FFF2-40B4-BE49-F238E27FC236}">
                <a16:creationId xmlns:a16="http://schemas.microsoft.com/office/drawing/2014/main" id="{01137E71-D849-47F0-B120-462F6C60F176}"/>
              </a:ext>
            </a:extLst>
          </p:cNvPr>
          <p:cNvSpPr txBox="1"/>
          <p:nvPr/>
        </p:nvSpPr>
        <p:spPr>
          <a:xfrm>
            <a:off x="745490" y="2850912"/>
            <a:ext cx="2403222"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Intracellular recording</a:t>
            </a:r>
            <a:endParaRPr lang="en-US" b="0" dirty="0">
              <a:latin typeface="Arial" panose="020B0604020202020204" pitchFamily="34" charset="0"/>
              <a:cs typeface="Arial" panose="020B0604020202020204" pitchFamily="34" charset="0"/>
            </a:endParaRPr>
          </a:p>
        </p:txBody>
      </p:sp>
      <p:sp>
        <p:nvSpPr>
          <p:cNvPr id="1139" name="TextovéPole 379">
            <a:extLst>
              <a:ext uri="{FF2B5EF4-FFF2-40B4-BE49-F238E27FC236}">
                <a16:creationId xmlns:a16="http://schemas.microsoft.com/office/drawing/2014/main" id="{01137E71-D849-47F0-B120-462F6C60F176}"/>
              </a:ext>
            </a:extLst>
          </p:cNvPr>
          <p:cNvSpPr txBox="1"/>
          <p:nvPr/>
        </p:nvSpPr>
        <p:spPr>
          <a:xfrm>
            <a:off x="8121650" y="2271792"/>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grpSp>
        <p:nvGrpSpPr>
          <p:cNvPr id="1140" name="Skupina 2"/>
          <p:cNvGrpSpPr/>
          <p:nvPr/>
        </p:nvGrpSpPr>
        <p:grpSpPr>
          <a:xfrm>
            <a:off x="5393219" y="666512"/>
            <a:ext cx="3818482" cy="838228"/>
            <a:chOff x="5057548" y="666512"/>
            <a:chExt cx="3818482" cy="838228"/>
          </a:xfrm>
        </p:grpSpPr>
        <p:sp>
          <p:nvSpPr>
            <p:cNvPr id="1141"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2" name="Pravoúhlá spojnice 376"/>
            <p:cNvCxnSpPr>
              <a:stCxn id="1141"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43" name="TextovéPole 379">
              <a:extLst>
                <a:ext uri="{FF2B5EF4-FFF2-40B4-BE49-F238E27FC236}">
                  <a16:creationId xmlns:a16="http://schemas.microsoft.com/office/drawing/2014/main" id="{01137E71-D849-47F0-B120-462F6C60F176}"/>
                </a:ext>
              </a:extLst>
            </p:cNvPr>
            <p:cNvSpPr txBox="1"/>
            <p:nvPr/>
          </p:nvSpPr>
          <p:spPr>
            <a:xfrm>
              <a:off x="7562850" y="666512"/>
              <a:ext cx="1313180" cy="369332"/>
            </a:xfrm>
            <a:prstGeom prst="rect">
              <a:avLst/>
            </a:prstGeom>
            <a:solidFill>
              <a:schemeClr val="bg1"/>
            </a:solidFill>
          </p:spPr>
          <p:txBody>
            <a:bodyPr wrap="none" rtlCol="0">
              <a:spAutoFit/>
            </a:bodyPr>
            <a:lstStyle/>
            <a:p>
              <a:r>
                <a:rPr lang="cs-CZ" b="0" dirty="0" smtClean="0">
                  <a:latin typeface="Arial" panose="020B0604020202020204" pitchFamily="34" charset="0"/>
                  <a:cs typeface="Arial" panose="020B0604020202020204" pitchFamily="34" charset="0"/>
                </a:rPr>
                <a:t>S</a:t>
              </a:r>
              <a:r>
                <a:rPr lang="en-US" b="0" dirty="0" err="1" smtClean="0">
                  <a:latin typeface="Arial" panose="020B0604020202020204" pitchFamily="34" charset="0"/>
                  <a:cs typeface="Arial" panose="020B0604020202020204" pitchFamily="34" charset="0"/>
                </a:rPr>
                <a:t>calp</a:t>
              </a:r>
              <a:r>
                <a:rPr lang="cs-CZ" b="0" dirty="0" smtClean="0">
                  <a:latin typeface="Arial" panose="020B0604020202020204" pitchFamily="34" charset="0"/>
                  <a:cs typeface="Arial" panose="020B0604020202020204" pitchFamily="34" charset="0"/>
                </a:rPr>
                <a:t> </a:t>
              </a:r>
              <a:r>
                <a:rPr lang="en-GB" b="0" dirty="0">
                  <a:latin typeface="Arial" panose="020B0604020202020204" pitchFamily="34" charset="0"/>
                  <a:cs typeface="Arial" panose="020B0604020202020204" pitchFamily="34" charset="0"/>
                </a:rPr>
                <a:t>EEG</a:t>
              </a:r>
            </a:p>
          </p:txBody>
        </p:sp>
      </p:grpSp>
      <p:sp>
        <p:nvSpPr>
          <p:cNvPr id="1144" name="TextovéPole 379">
            <a:extLst>
              <a:ext uri="{FF2B5EF4-FFF2-40B4-BE49-F238E27FC236}">
                <a16:creationId xmlns:a16="http://schemas.microsoft.com/office/drawing/2014/main" id="{01137E71-D849-47F0-B120-462F6C60F176}"/>
              </a:ext>
            </a:extLst>
          </p:cNvPr>
          <p:cNvSpPr txBox="1"/>
          <p:nvPr/>
        </p:nvSpPr>
        <p:spPr>
          <a:xfrm>
            <a:off x="8424521" y="4287716"/>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grpSp>
        <p:nvGrpSpPr>
          <p:cNvPr id="7" name="Skupina 6"/>
          <p:cNvGrpSpPr/>
          <p:nvPr/>
        </p:nvGrpSpPr>
        <p:grpSpPr>
          <a:xfrm>
            <a:off x="6250300" y="2950778"/>
            <a:ext cx="5216526" cy="3130066"/>
            <a:chOff x="5924153" y="2766178"/>
            <a:chExt cx="5216526" cy="3348875"/>
          </a:xfrm>
        </p:grpSpPr>
        <p:sp>
          <p:nvSpPr>
            <p:cNvPr id="5"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7075309" y="2177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839275" y="2565399"/>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5185398" y="3559608"/>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5136630"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966428" y="523733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574299" y="5024099"/>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380275" y="4876876"/>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317302" y="4343669"/>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341686" y="3904283"/>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70796" y="3637077"/>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148749" y="516505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024424" y="490811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5886066" y="46157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5837945" y="430228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5823409" y="40141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5831029" y="369665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5845250" y="339003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46894" y="38570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5180094" y="287762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5240038" y="420655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5298966" y="4499163"/>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5375928" y="326040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240798" y="456723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56692" y="340449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5109708" y="4337415"/>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5155939" y="4622020"/>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420163" y="345599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294698" y="3670773"/>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7868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41946" y="302570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5" name="Group 14"/>
          <p:cNvGrpSpPr/>
          <p:nvPr/>
        </p:nvGrpSpPr>
        <p:grpSpPr>
          <a:xfrm>
            <a:off x="5616575" y="2921254"/>
            <a:ext cx="499110" cy="393186"/>
            <a:chOff x="5612765" y="2898394"/>
            <a:chExt cx="499110" cy="393186"/>
          </a:xfrm>
        </p:grpSpPr>
        <p:sp>
          <p:nvSpPr>
            <p:cNvPr id="14" name="Rectangle 13"/>
            <p:cNvSpPr/>
            <p:nvPr/>
          </p:nvSpPr>
          <p:spPr>
            <a:xfrm>
              <a:off x="5612765" y="2967991"/>
              <a:ext cx="499110"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5674360" y="2898394"/>
              <a:ext cx="367030" cy="132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Oval 1008"/>
            <p:cNvSpPr/>
            <p:nvPr/>
          </p:nvSpPr>
          <p:spPr>
            <a:xfrm rot="244851">
              <a:off x="5662136" y="3163542"/>
              <a:ext cx="369958" cy="128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0" name="Group 6"/>
          <p:cNvGrpSpPr>
            <a:grpSpLocks/>
          </p:cNvGrpSpPr>
          <p:nvPr/>
        </p:nvGrpSpPr>
        <p:grpSpPr bwMode="auto">
          <a:xfrm>
            <a:off x="5111514" y="3063047"/>
            <a:ext cx="139279" cy="144983"/>
            <a:chOff x="9452088" y="2852936"/>
            <a:chExt cx="360040" cy="360040"/>
          </a:xfrm>
        </p:grpSpPr>
        <p:grpSp>
          <p:nvGrpSpPr>
            <p:cNvPr id="1011" name="Group 7"/>
            <p:cNvGrpSpPr>
              <a:grpSpLocks/>
            </p:cNvGrpSpPr>
            <p:nvPr/>
          </p:nvGrpSpPr>
          <p:grpSpPr bwMode="auto">
            <a:xfrm>
              <a:off x="9452088" y="2852936"/>
              <a:ext cx="360040" cy="360040"/>
              <a:chOff x="9396536" y="1844824"/>
              <a:chExt cx="360040" cy="360040"/>
            </a:xfrm>
          </p:grpSpPr>
          <p:sp>
            <p:nvSpPr>
              <p:cNvPr id="10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5476258" y="29771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15"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a:off x="1153144" y="3135164"/>
            <a:ext cx="1649150" cy="51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6"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flipV="1">
            <a:off x="8597604" y="2574726"/>
            <a:ext cx="1756266" cy="52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7" name="Group 6"/>
          <p:cNvGrpSpPr>
            <a:grpSpLocks/>
          </p:cNvGrpSpPr>
          <p:nvPr/>
        </p:nvGrpSpPr>
        <p:grpSpPr bwMode="auto">
          <a:xfrm>
            <a:off x="6827538" y="4524563"/>
            <a:ext cx="139279" cy="144983"/>
            <a:chOff x="9452088" y="2852936"/>
            <a:chExt cx="360040" cy="360040"/>
          </a:xfrm>
        </p:grpSpPr>
        <p:grpSp>
          <p:nvGrpSpPr>
            <p:cNvPr id="1018" name="Group 7"/>
            <p:cNvGrpSpPr>
              <a:grpSpLocks/>
            </p:cNvGrpSpPr>
            <p:nvPr/>
          </p:nvGrpSpPr>
          <p:grpSpPr bwMode="auto">
            <a:xfrm>
              <a:off x="9452088" y="2852936"/>
              <a:ext cx="360040" cy="360040"/>
              <a:chOff x="9396536" y="1844824"/>
              <a:chExt cx="360040" cy="360040"/>
            </a:xfrm>
          </p:grpSpPr>
          <p:sp>
            <p:nvSpPr>
              <p:cNvPr id="10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2" name="Group 6"/>
          <p:cNvGrpSpPr>
            <a:grpSpLocks/>
          </p:cNvGrpSpPr>
          <p:nvPr/>
        </p:nvGrpSpPr>
        <p:grpSpPr bwMode="auto">
          <a:xfrm>
            <a:off x="5509158" y="2420820"/>
            <a:ext cx="139279" cy="144983"/>
            <a:chOff x="9452088" y="2852936"/>
            <a:chExt cx="360040" cy="360040"/>
          </a:xfrm>
        </p:grpSpPr>
        <p:grpSp>
          <p:nvGrpSpPr>
            <p:cNvPr id="1023" name="Group 7"/>
            <p:cNvGrpSpPr>
              <a:grpSpLocks/>
            </p:cNvGrpSpPr>
            <p:nvPr/>
          </p:nvGrpSpPr>
          <p:grpSpPr bwMode="auto">
            <a:xfrm>
              <a:off x="9452088" y="2852936"/>
              <a:ext cx="360040" cy="360040"/>
              <a:chOff x="9396536" y="1844824"/>
              <a:chExt cx="360040" cy="360040"/>
            </a:xfrm>
          </p:grpSpPr>
          <p:sp>
            <p:nvSpPr>
              <p:cNvPr id="10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7" name="Group 6"/>
          <p:cNvGrpSpPr>
            <a:grpSpLocks/>
          </p:cNvGrpSpPr>
          <p:nvPr/>
        </p:nvGrpSpPr>
        <p:grpSpPr bwMode="auto">
          <a:xfrm>
            <a:off x="5358837" y="2507441"/>
            <a:ext cx="139279" cy="144983"/>
            <a:chOff x="9452088" y="2852936"/>
            <a:chExt cx="360040" cy="360040"/>
          </a:xfrm>
        </p:grpSpPr>
        <p:grpSp>
          <p:nvGrpSpPr>
            <p:cNvPr id="1028" name="Group 7"/>
            <p:cNvGrpSpPr>
              <a:grpSpLocks/>
            </p:cNvGrpSpPr>
            <p:nvPr/>
          </p:nvGrpSpPr>
          <p:grpSpPr bwMode="auto">
            <a:xfrm>
              <a:off x="9452088" y="2852936"/>
              <a:ext cx="360040" cy="360040"/>
              <a:chOff x="9396536" y="1844824"/>
              <a:chExt cx="360040" cy="360040"/>
            </a:xfrm>
          </p:grpSpPr>
          <p:sp>
            <p:nvSpPr>
              <p:cNvPr id="10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2" name="Group 6"/>
          <p:cNvGrpSpPr>
            <a:grpSpLocks/>
          </p:cNvGrpSpPr>
          <p:nvPr/>
        </p:nvGrpSpPr>
        <p:grpSpPr bwMode="auto">
          <a:xfrm>
            <a:off x="5214992" y="2451029"/>
            <a:ext cx="139279" cy="144983"/>
            <a:chOff x="9452088" y="2852936"/>
            <a:chExt cx="360040" cy="360040"/>
          </a:xfrm>
        </p:grpSpPr>
        <p:grpSp>
          <p:nvGrpSpPr>
            <p:cNvPr id="1033" name="Group 7"/>
            <p:cNvGrpSpPr>
              <a:grpSpLocks/>
            </p:cNvGrpSpPr>
            <p:nvPr/>
          </p:nvGrpSpPr>
          <p:grpSpPr bwMode="auto">
            <a:xfrm>
              <a:off x="9452088" y="2852936"/>
              <a:ext cx="360040" cy="360040"/>
              <a:chOff x="9396536" y="1844824"/>
              <a:chExt cx="360040" cy="360040"/>
            </a:xfrm>
          </p:grpSpPr>
          <p:sp>
            <p:nvSpPr>
              <p:cNvPr id="10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7" name="Group 6"/>
          <p:cNvGrpSpPr>
            <a:grpSpLocks/>
          </p:cNvGrpSpPr>
          <p:nvPr/>
        </p:nvGrpSpPr>
        <p:grpSpPr bwMode="auto">
          <a:xfrm>
            <a:off x="5063658" y="2372218"/>
            <a:ext cx="139279" cy="144983"/>
            <a:chOff x="9452088" y="2852936"/>
            <a:chExt cx="360040" cy="360040"/>
          </a:xfrm>
        </p:grpSpPr>
        <p:grpSp>
          <p:nvGrpSpPr>
            <p:cNvPr id="1038" name="Group 7"/>
            <p:cNvGrpSpPr>
              <a:grpSpLocks/>
            </p:cNvGrpSpPr>
            <p:nvPr/>
          </p:nvGrpSpPr>
          <p:grpSpPr bwMode="auto">
            <a:xfrm>
              <a:off x="9452088" y="2852936"/>
              <a:ext cx="360040" cy="360040"/>
              <a:chOff x="9396536" y="1844824"/>
              <a:chExt cx="360040" cy="360040"/>
            </a:xfrm>
          </p:grpSpPr>
          <p:sp>
            <p:nvSpPr>
              <p:cNvPr id="10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2" name="Group 6"/>
          <p:cNvGrpSpPr>
            <a:grpSpLocks/>
          </p:cNvGrpSpPr>
          <p:nvPr/>
        </p:nvGrpSpPr>
        <p:grpSpPr bwMode="auto">
          <a:xfrm>
            <a:off x="4798417" y="2185608"/>
            <a:ext cx="139279" cy="144983"/>
            <a:chOff x="9452088" y="2852936"/>
            <a:chExt cx="360040" cy="360040"/>
          </a:xfrm>
        </p:grpSpPr>
        <p:grpSp>
          <p:nvGrpSpPr>
            <p:cNvPr id="1043" name="Group 7"/>
            <p:cNvGrpSpPr>
              <a:grpSpLocks/>
            </p:cNvGrpSpPr>
            <p:nvPr/>
          </p:nvGrpSpPr>
          <p:grpSpPr bwMode="auto">
            <a:xfrm>
              <a:off x="9452088" y="2852936"/>
              <a:ext cx="360040" cy="360040"/>
              <a:chOff x="9396536" y="1844824"/>
              <a:chExt cx="360040" cy="360040"/>
            </a:xfrm>
          </p:grpSpPr>
          <p:sp>
            <p:nvSpPr>
              <p:cNvPr id="10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7" name="Group 6"/>
          <p:cNvGrpSpPr>
            <a:grpSpLocks/>
          </p:cNvGrpSpPr>
          <p:nvPr/>
        </p:nvGrpSpPr>
        <p:grpSpPr bwMode="auto">
          <a:xfrm>
            <a:off x="4937928" y="2273158"/>
            <a:ext cx="139279" cy="144983"/>
            <a:chOff x="9452088" y="2852936"/>
            <a:chExt cx="360040" cy="360040"/>
          </a:xfrm>
        </p:grpSpPr>
        <p:grpSp>
          <p:nvGrpSpPr>
            <p:cNvPr id="1048" name="Group 7"/>
            <p:cNvGrpSpPr>
              <a:grpSpLocks/>
            </p:cNvGrpSpPr>
            <p:nvPr/>
          </p:nvGrpSpPr>
          <p:grpSpPr bwMode="auto">
            <a:xfrm>
              <a:off x="9452088" y="2852936"/>
              <a:ext cx="360040" cy="360040"/>
              <a:chOff x="9396536" y="1844824"/>
              <a:chExt cx="360040" cy="360040"/>
            </a:xfrm>
          </p:grpSpPr>
          <p:sp>
            <p:nvSpPr>
              <p:cNvPr id="10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2" name="Group 6"/>
          <p:cNvGrpSpPr>
            <a:grpSpLocks/>
          </p:cNvGrpSpPr>
          <p:nvPr/>
        </p:nvGrpSpPr>
        <p:grpSpPr bwMode="auto">
          <a:xfrm>
            <a:off x="5581548" y="2272230"/>
            <a:ext cx="139279" cy="144983"/>
            <a:chOff x="9452088" y="2852936"/>
            <a:chExt cx="360040" cy="360040"/>
          </a:xfrm>
        </p:grpSpPr>
        <p:grpSp>
          <p:nvGrpSpPr>
            <p:cNvPr id="1053" name="Group 7"/>
            <p:cNvGrpSpPr>
              <a:grpSpLocks/>
            </p:cNvGrpSpPr>
            <p:nvPr/>
          </p:nvGrpSpPr>
          <p:grpSpPr bwMode="auto">
            <a:xfrm>
              <a:off x="9452088" y="2852936"/>
              <a:ext cx="360040" cy="360040"/>
              <a:chOff x="9396536" y="1844824"/>
              <a:chExt cx="360040" cy="360040"/>
            </a:xfrm>
          </p:grpSpPr>
          <p:sp>
            <p:nvSpPr>
              <p:cNvPr id="10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7" name="Group 6"/>
          <p:cNvGrpSpPr>
            <a:grpSpLocks/>
          </p:cNvGrpSpPr>
          <p:nvPr/>
        </p:nvGrpSpPr>
        <p:grpSpPr bwMode="auto">
          <a:xfrm>
            <a:off x="4059956" y="6062130"/>
            <a:ext cx="139279" cy="144983"/>
            <a:chOff x="9452088" y="2852936"/>
            <a:chExt cx="360040" cy="360040"/>
          </a:xfrm>
        </p:grpSpPr>
        <p:grpSp>
          <p:nvGrpSpPr>
            <p:cNvPr id="1058" name="Group 7"/>
            <p:cNvGrpSpPr>
              <a:grpSpLocks/>
            </p:cNvGrpSpPr>
            <p:nvPr/>
          </p:nvGrpSpPr>
          <p:grpSpPr bwMode="auto">
            <a:xfrm>
              <a:off x="9452088" y="2852936"/>
              <a:ext cx="360040" cy="360040"/>
              <a:chOff x="9396536" y="1844824"/>
              <a:chExt cx="360040" cy="360040"/>
            </a:xfrm>
          </p:grpSpPr>
          <p:sp>
            <p:nvSpPr>
              <p:cNvPr id="10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2" name="Group 6"/>
          <p:cNvGrpSpPr>
            <a:grpSpLocks/>
          </p:cNvGrpSpPr>
          <p:nvPr/>
        </p:nvGrpSpPr>
        <p:grpSpPr bwMode="auto">
          <a:xfrm>
            <a:off x="4432931" y="5962207"/>
            <a:ext cx="139279" cy="144983"/>
            <a:chOff x="9452088" y="2852936"/>
            <a:chExt cx="360040" cy="360040"/>
          </a:xfrm>
        </p:grpSpPr>
        <p:grpSp>
          <p:nvGrpSpPr>
            <p:cNvPr id="1063" name="Group 7"/>
            <p:cNvGrpSpPr>
              <a:grpSpLocks/>
            </p:cNvGrpSpPr>
            <p:nvPr/>
          </p:nvGrpSpPr>
          <p:grpSpPr bwMode="auto">
            <a:xfrm>
              <a:off x="9452088" y="2852936"/>
              <a:ext cx="360040" cy="360040"/>
              <a:chOff x="9396536" y="1844824"/>
              <a:chExt cx="360040" cy="360040"/>
            </a:xfrm>
          </p:grpSpPr>
          <p:sp>
            <p:nvSpPr>
              <p:cNvPr id="10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7" name="Group 6"/>
          <p:cNvGrpSpPr>
            <a:grpSpLocks/>
          </p:cNvGrpSpPr>
          <p:nvPr/>
        </p:nvGrpSpPr>
        <p:grpSpPr bwMode="auto">
          <a:xfrm>
            <a:off x="4736836" y="5890833"/>
            <a:ext cx="139279" cy="144983"/>
            <a:chOff x="9452088" y="2852936"/>
            <a:chExt cx="360040" cy="360040"/>
          </a:xfrm>
        </p:grpSpPr>
        <p:grpSp>
          <p:nvGrpSpPr>
            <p:cNvPr id="1068" name="Group 7"/>
            <p:cNvGrpSpPr>
              <a:grpSpLocks/>
            </p:cNvGrpSpPr>
            <p:nvPr/>
          </p:nvGrpSpPr>
          <p:grpSpPr bwMode="auto">
            <a:xfrm>
              <a:off x="9452088" y="2852936"/>
              <a:ext cx="360040" cy="360040"/>
              <a:chOff x="9396536" y="1844824"/>
              <a:chExt cx="360040" cy="360040"/>
            </a:xfrm>
          </p:grpSpPr>
          <p:sp>
            <p:nvSpPr>
              <p:cNvPr id="10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2" name="Group 6"/>
          <p:cNvGrpSpPr>
            <a:grpSpLocks/>
          </p:cNvGrpSpPr>
          <p:nvPr/>
        </p:nvGrpSpPr>
        <p:grpSpPr bwMode="auto">
          <a:xfrm>
            <a:off x="5075276" y="5890833"/>
            <a:ext cx="139279" cy="144983"/>
            <a:chOff x="9452088" y="2852936"/>
            <a:chExt cx="360040" cy="360040"/>
          </a:xfrm>
        </p:grpSpPr>
        <p:grpSp>
          <p:nvGrpSpPr>
            <p:cNvPr id="1073" name="Group 7"/>
            <p:cNvGrpSpPr>
              <a:grpSpLocks/>
            </p:cNvGrpSpPr>
            <p:nvPr/>
          </p:nvGrpSpPr>
          <p:grpSpPr bwMode="auto">
            <a:xfrm>
              <a:off x="9452088" y="2852936"/>
              <a:ext cx="360040" cy="360040"/>
              <a:chOff x="9396536" y="1844824"/>
              <a:chExt cx="360040" cy="360040"/>
            </a:xfrm>
          </p:grpSpPr>
          <p:sp>
            <p:nvSpPr>
              <p:cNvPr id="10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7" name="Group 6"/>
          <p:cNvGrpSpPr>
            <a:grpSpLocks/>
          </p:cNvGrpSpPr>
          <p:nvPr/>
        </p:nvGrpSpPr>
        <p:grpSpPr bwMode="auto">
          <a:xfrm>
            <a:off x="5464293" y="5876558"/>
            <a:ext cx="139279" cy="144983"/>
            <a:chOff x="9452088" y="2852936"/>
            <a:chExt cx="360040" cy="360040"/>
          </a:xfrm>
        </p:grpSpPr>
        <p:grpSp>
          <p:nvGrpSpPr>
            <p:cNvPr id="1078" name="Group 7"/>
            <p:cNvGrpSpPr>
              <a:grpSpLocks/>
            </p:cNvGrpSpPr>
            <p:nvPr/>
          </p:nvGrpSpPr>
          <p:grpSpPr bwMode="auto">
            <a:xfrm>
              <a:off x="9452088" y="2852936"/>
              <a:ext cx="360040" cy="360040"/>
              <a:chOff x="9396536" y="1844824"/>
              <a:chExt cx="360040" cy="360040"/>
            </a:xfrm>
          </p:grpSpPr>
          <p:sp>
            <p:nvSpPr>
              <p:cNvPr id="10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2" name="Group 6"/>
          <p:cNvGrpSpPr>
            <a:grpSpLocks/>
          </p:cNvGrpSpPr>
          <p:nvPr/>
        </p:nvGrpSpPr>
        <p:grpSpPr bwMode="auto">
          <a:xfrm>
            <a:off x="5824079" y="5893856"/>
            <a:ext cx="139279" cy="144983"/>
            <a:chOff x="9452088" y="2852936"/>
            <a:chExt cx="360040" cy="360040"/>
          </a:xfrm>
        </p:grpSpPr>
        <p:grpSp>
          <p:nvGrpSpPr>
            <p:cNvPr id="1083" name="Group 7"/>
            <p:cNvGrpSpPr>
              <a:grpSpLocks/>
            </p:cNvGrpSpPr>
            <p:nvPr/>
          </p:nvGrpSpPr>
          <p:grpSpPr bwMode="auto">
            <a:xfrm>
              <a:off x="9452088" y="2852936"/>
              <a:ext cx="360040" cy="360040"/>
              <a:chOff x="9396536" y="1844824"/>
              <a:chExt cx="360040" cy="360040"/>
            </a:xfrm>
          </p:grpSpPr>
          <p:sp>
            <p:nvSpPr>
              <p:cNvPr id="10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7" name="Group 6"/>
          <p:cNvGrpSpPr>
            <a:grpSpLocks/>
          </p:cNvGrpSpPr>
          <p:nvPr/>
        </p:nvGrpSpPr>
        <p:grpSpPr bwMode="auto">
          <a:xfrm>
            <a:off x="6008115" y="5977573"/>
            <a:ext cx="139279" cy="144983"/>
            <a:chOff x="9452088" y="2852936"/>
            <a:chExt cx="360040" cy="360040"/>
          </a:xfrm>
        </p:grpSpPr>
        <p:grpSp>
          <p:nvGrpSpPr>
            <p:cNvPr id="1088" name="Group 7"/>
            <p:cNvGrpSpPr>
              <a:grpSpLocks/>
            </p:cNvGrpSpPr>
            <p:nvPr/>
          </p:nvGrpSpPr>
          <p:grpSpPr bwMode="auto">
            <a:xfrm>
              <a:off x="9452088" y="2852936"/>
              <a:ext cx="360040" cy="360040"/>
              <a:chOff x="9396536" y="1844824"/>
              <a:chExt cx="360040" cy="360040"/>
            </a:xfrm>
          </p:grpSpPr>
          <p:sp>
            <p:nvSpPr>
              <p:cNvPr id="10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2" name="Group 6"/>
          <p:cNvGrpSpPr>
            <a:grpSpLocks/>
          </p:cNvGrpSpPr>
          <p:nvPr/>
        </p:nvGrpSpPr>
        <p:grpSpPr bwMode="auto">
          <a:xfrm>
            <a:off x="6290899" y="6162053"/>
            <a:ext cx="139279" cy="144983"/>
            <a:chOff x="9452088" y="2852936"/>
            <a:chExt cx="360040" cy="360040"/>
          </a:xfrm>
        </p:grpSpPr>
        <p:grpSp>
          <p:nvGrpSpPr>
            <p:cNvPr id="1093" name="Group 7"/>
            <p:cNvGrpSpPr>
              <a:grpSpLocks/>
            </p:cNvGrpSpPr>
            <p:nvPr/>
          </p:nvGrpSpPr>
          <p:grpSpPr bwMode="auto">
            <a:xfrm>
              <a:off x="9452088" y="2852936"/>
              <a:ext cx="360040" cy="360040"/>
              <a:chOff x="9396536" y="1844824"/>
              <a:chExt cx="360040" cy="360040"/>
            </a:xfrm>
          </p:grpSpPr>
          <p:sp>
            <p:nvSpPr>
              <p:cNvPr id="10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7" name="Group 6"/>
          <p:cNvGrpSpPr>
            <a:grpSpLocks/>
          </p:cNvGrpSpPr>
          <p:nvPr/>
        </p:nvGrpSpPr>
        <p:grpSpPr bwMode="auto">
          <a:xfrm>
            <a:off x="3914956" y="6123114"/>
            <a:ext cx="139279" cy="144983"/>
            <a:chOff x="9452088" y="2852936"/>
            <a:chExt cx="360040" cy="360040"/>
          </a:xfrm>
        </p:grpSpPr>
        <p:grpSp>
          <p:nvGrpSpPr>
            <p:cNvPr id="1098" name="Group 7"/>
            <p:cNvGrpSpPr>
              <a:grpSpLocks/>
            </p:cNvGrpSpPr>
            <p:nvPr/>
          </p:nvGrpSpPr>
          <p:grpSpPr bwMode="auto">
            <a:xfrm>
              <a:off x="9452088" y="2852936"/>
              <a:ext cx="360040" cy="360040"/>
              <a:chOff x="9396536" y="1844824"/>
              <a:chExt cx="360040" cy="360040"/>
            </a:xfrm>
          </p:grpSpPr>
          <p:sp>
            <p:nvSpPr>
              <p:cNvPr id="11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2" name="Group 6"/>
          <p:cNvGrpSpPr>
            <a:grpSpLocks/>
          </p:cNvGrpSpPr>
          <p:nvPr/>
        </p:nvGrpSpPr>
        <p:grpSpPr bwMode="auto">
          <a:xfrm>
            <a:off x="4247916" y="6008790"/>
            <a:ext cx="139279" cy="144983"/>
            <a:chOff x="9452088" y="2852936"/>
            <a:chExt cx="360040" cy="360040"/>
          </a:xfrm>
        </p:grpSpPr>
        <p:grpSp>
          <p:nvGrpSpPr>
            <p:cNvPr id="1103" name="Group 7"/>
            <p:cNvGrpSpPr>
              <a:grpSpLocks/>
            </p:cNvGrpSpPr>
            <p:nvPr/>
          </p:nvGrpSpPr>
          <p:grpSpPr bwMode="auto">
            <a:xfrm>
              <a:off x="9452088" y="2852936"/>
              <a:ext cx="360040" cy="360040"/>
              <a:chOff x="9396536" y="1844824"/>
              <a:chExt cx="360040" cy="360040"/>
            </a:xfrm>
          </p:grpSpPr>
          <p:sp>
            <p:nvSpPr>
              <p:cNvPr id="11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7" name="Group 6"/>
          <p:cNvGrpSpPr>
            <a:grpSpLocks/>
          </p:cNvGrpSpPr>
          <p:nvPr/>
        </p:nvGrpSpPr>
        <p:grpSpPr bwMode="auto">
          <a:xfrm>
            <a:off x="4585331" y="5924107"/>
            <a:ext cx="139279" cy="144983"/>
            <a:chOff x="9452088" y="2852936"/>
            <a:chExt cx="360040" cy="360040"/>
          </a:xfrm>
        </p:grpSpPr>
        <p:grpSp>
          <p:nvGrpSpPr>
            <p:cNvPr id="1108" name="Group 7"/>
            <p:cNvGrpSpPr>
              <a:grpSpLocks/>
            </p:cNvGrpSpPr>
            <p:nvPr/>
          </p:nvGrpSpPr>
          <p:grpSpPr bwMode="auto">
            <a:xfrm>
              <a:off x="9452088" y="2852936"/>
              <a:ext cx="360040" cy="360040"/>
              <a:chOff x="9396536" y="1844824"/>
              <a:chExt cx="360040" cy="360040"/>
            </a:xfrm>
          </p:grpSpPr>
          <p:sp>
            <p:nvSpPr>
              <p:cNvPr id="11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2" name="Group 6"/>
          <p:cNvGrpSpPr>
            <a:grpSpLocks/>
          </p:cNvGrpSpPr>
          <p:nvPr/>
        </p:nvGrpSpPr>
        <p:grpSpPr bwMode="auto">
          <a:xfrm>
            <a:off x="4889236" y="5867973"/>
            <a:ext cx="139279" cy="144983"/>
            <a:chOff x="9452088" y="2852936"/>
            <a:chExt cx="360040" cy="360040"/>
          </a:xfrm>
        </p:grpSpPr>
        <p:grpSp>
          <p:nvGrpSpPr>
            <p:cNvPr id="1113" name="Group 7"/>
            <p:cNvGrpSpPr>
              <a:grpSpLocks/>
            </p:cNvGrpSpPr>
            <p:nvPr/>
          </p:nvGrpSpPr>
          <p:grpSpPr bwMode="auto">
            <a:xfrm>
              <a:off x="9452088" y="2852936"/>
              <a:ext cx="360040" cy="360040"/>
              <a:chOff x="9396536" y="1844824"/>
              <a:chExt cx="360040" cy="360040"/>
            </a:xfrm>
          </p:grpSpPr>
          <p:sp>
            <p:nvSpPr>
              <p:cNvPr id="11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7" name="Group 6"/>
          <p:cNvGrpSpPr>
            <a:grpSpLocks/>
          </p:cNvGrpSpPr>
          <p:nvPr/>
        </p:nvGrpSpPr>
        <p:grpSpPr bwMode="auto">
          <a:xfrm>
            <a:off x="5273396" y="5890833"/>
            <a:ext cx="139279" cy="144983"/>
            <a:chOff x="9452088" y="2852936"/>
            <a:chExt cx="360040" cy="360040"/>
          </a:xfrm>
        </p:grpSpPr>
        <p:grpSp>
          <p:nvGrpSpPr>
            <p:cNvPr id="1118" name="Group 7"/>
            <p:cNvGrpSpPr>
              <a:grpSpLocks/>
            </p:cNvGrpSpPr>
            <p:nvPr/>
          </p:nvGrpSpPr>
          <p:grpSpPr bwMode="auto">
            <a:xfrm>
              <a:off x="9452088" y="2852936"/>
              <a:ext cx="360040" cy="360040"/>
              <a:chOff x="9396536" y="1844824"/>
              <a:chExt cx="360040" cy="360040"/>
            </a:xfrm>
          </p:grpSpPr>
          <p:sp>
            <p:nvSpPr>
              <p:cNvPr id="11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2" name="Group 6"/>
          <p:cNvGrpSpPr>
            <a:grpSpLocks/>
          </p:cNvGrpSpPr>
          <p:nvPr/>
        </p:nvGrpSpPr>
        <p:grpSpPr bwMode="auto">
          <a:xfrm>
            <a:off x="5637013" y="5861318"/>
            <a:ext cx="139279" cy="144983"/>
            <a:chOff x="9452088" y="2852936"/>
            <a:chExt cx="360040" cy="360040"/>
          </a:xfrm>
        </p:grpSpPr>
        <p:grpSp>
          <p:nvGrpSpPr>
            <p:cNvPr id="1123" name="Group 7"/>
            <p:cNvGrpSpPr>
              <a:grpSpLocks/>
            </p:cNvGrpSpPr>
            <p:nvPr/>
          </p:nvGrpSpPr>
          <p:grpSpPr bwMode="auto">
            <a:xfrm>
              <a:off x="9452088" y="2852936"/>
              <a:ext cx="360040" cy="360040"/>
              <a:chOff x="9396536" y="1844824"/>
              <a:chExt cx="360040" cy="360040"/>
            </a:xfrm>
          </p:grpSpPr>
          <p:sp>
            <p:nvSpPr>
              <p:cNvPr id="11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7" name="Group 6"/>
          <p:cNvGrpSpPr>
            <a:grpSpLocks/>
          </p:cNvGrpSpPr>
          <p:nvPr/>
        </p:nvGrpSpPr>
        <p:grpSpPr bwMode="auto">
          <a:xfrm>
            <a:off x="6150355" y="6069013"/>
            <a:ext cx="139279" cy="144983"/>
            <a:chOff x="9452088" y="2852936"/>
            <a:chExt cx="360040" cy="360040"/>
          </a:xfrm>
        </p:grpSpPr>
        <p:grpSp>
          <p:nvGrpSpPr>
            <p:cNvPr id="1128" name="Group 7"/>
            <p:cNvGrpSpPr>
              <a:grpSpLocks/>
            </p:cNvGrpSpPr>
            <p:nvPr/>
          </p:nvGrpSpPr>
          <p:grpSpPr bwMode="auto">
            <a:xfrm>
              <a:off x="9452088" y="2852936"/>
              <a:ext cx="360040" cy="360040"/>
              <a:chOff x="9396536" y="1844824"/>
              <a:chExt cx="360040" cy="360040"/>
            </a:xfrm>
          </p:grpSpPr>
          <p:sp>
            <p:nvSpPr>
              <p:cNvPr id="11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2" name="Group 6"/>
          <p:cNvGrpSpPr>
            <a:grpSpLocks/>
          </p:cNvGrpSpPr>
          <p:nvPr/>
        </p:nvGrpSpPr>
        <p:grpSpPr bwMode="auto">
          <a:xfrm>
            <a:off x="6434835" y="6272213"/>
            <a:ext cx="139279" cy="144983"/>
            <a:chOff x="9452088" y="2852936"/>
            <a:chExt cx="360040" cy="360040"/>
          </a:xfrm>
        </p:grpSpPr>
        <p:grpSp>
          <p:nvGrpSpPr>
            <p:cNvPr id="1133" name="Group 7"/>
            <p:cNvGrpSpPr>
              <a:grpSpLocks/>
            </p:cNvGrpSpPr>
            <p:nvPr/>
          </p:nvGrpSpPr>
          <p:grpSpPr bwMode="auto">
            <a:xfrm>
              <a:off x="9452088" y="2852936"/>
              <a:ext cx="360040" cy="360040"/>
              <a:chOff x="9396536" y="1844824"/>
              <a:chExt cx="360040" cy="360040"/>
            </a:xfrm>
          </p:grpSpPr>
          <p:sp>
            <p:nvSpPr>
              <p:cNvPr id="11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478335" y="3147145"/>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37" name="Nadpis 1"/>
          <p:cNvSpPr>
            <a:spLocks noGrp="1"/>
          </p:cNvSpPr>
          <p:nvPr>
            <p:ph type="title"/>
          </p:nvPr>
        </p:nvSpPr>
        <p:spPr>
          <a:xfrm>
            <a:off x="838200" y="338492"/>
            <a:ext cx="10515600" cy="926576"/>
          </a:xfrm>
        </p:spPr>
        <p:txBody>
          <a:bodyPr/>
          <a:lstStyle/>
          <a:p>
            <a:r>
              <a:rPr lang="en-US" dirty="0" smtClean="0"/>
              <a:t>Origin of EEG signal</a:t>
            </a:r>
            <a:endParaRPr lang="en-US" dirty="0"/>
          </a:p>
        </p:txBody>
      </p:sp>
    </p:spTree>
    <p:extLst>
      <p:ext uri="{BB962C8B-B14F-4D97-AF65-F5344CB8AC3E}">
        <p14:creationId xmlns:p14="http://schemas.microsoft.com/office/powerpoint/2010/main" val="962230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ovéPole 379">
            <a:extLst>
              <a:ext uri="{FF2B5EF4-FFF2-40B4-BE49-F238E27FC236}">
                <a16:creationId xmlns:a16="http://schemas.microsoft.com/office/drawing/2014/main" id="{01137E71-D849-47F0-B120-462F6C60F176}"/>
              </a:ext>
            </a:extLst>
          </p:cNvPr>
          <p:cNvSpPr txBox="1"/>
          <p:nvPr/>
        </p:nvSpPr>
        <p:spPr>
          <a:xfrm>
            <a:off x="745490" y="2850912"/>
            <a:ext cx="2403222"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Intracellular recording</a:t>
            </a:r>
            <a:endParaRPr lang="en-US" b="0" dirty="0">
              <a:latin typeface="Arial" panose="020B0604020202020204" pitchFamily="34" charset="0"/>
              <a:cs typeface="Arial" panose="020B0604020202020204" pitchFamily="34" charset="0"/>
            </a:endParaRPr>
          </a:p>
        </p:txBody>
      </p:sp>
      <p:sp>
        <p:nvSpPr>
          <p:cNvPr id="1146" name="TextovéPole 379">
            <a:extLst>
              <a:ext uri="{FF2B5EF4-FFF2-40B4-BE49-F238E27FC236}">
                <a16:creationId xmlns:a16="http://schemas.microsoft.com/office/drawing/2014/main" id="{01137E71-D849-47F0-B120-462F6C60F176}"/>
              </a:ext>
            </a:extLst>
          </p:cNvPr>
          <p:cNvSpPr txBox="1"/>
          <p:nvPr/>
        </p:nvSpPr>
        <p:spPr>
          <a:xfrm>
            <a:off x="8121650" y="2271792"/>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grpSp>
        <p:nvGrpSpPr>
          <p:cNvPr id="1147" name="Skupina 2"/>
          <p:cNvGrpSpPr/>
          <p:nvPr/>
        </p:nvGrpSpPr>
        <p:grpSpPr>
          <a:xfrm>
            <a:off x="5393219" y="666512"/>
            <a:ext cx="3818482" cy="838228"/>
            <a:chOff x="5057548" y="666512"/>
            <a:chExt cx="3818482" cy="838228"/>
          </a:xfrm>
        </p:grpSpPr>
        <p:sp>
          <p:nvSpPr>
            <p:cNvPr id="1148"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9" name="Pravoúhlá spojnice 376"/>
            <p:cNvCxnSpPr>
              <a:stCxn id="1148"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50" name="TextovéPole 379">
              <a:extLst>
                <a:ext uri="{FF2B5EF4-FFF2-40B4-BE49-F238E27FC236}">
                  <a16:creationId xmlns:a16="http://schemas.microsoft.com/office/drawing/2014/main" id="{01137E71-D849-47F0-B120-462F6C60F176}"/>
                </a:ext>
              </a:extLst>
            </p:cNvPr>
            <p:cNvSpPr txBox="1"/>
            <p:nvPr/>
          </p:nvSpPr>
          <p:spPr>
            <a:xfrm>
              <a:off x="7562850" y="666512"/>
              <a:ext cx="1313180" cy="369332"/>
            </a:xfrm>
            <a:prstGeom prst="rect">
              <a:avLst/>
            </a:prstGeom>
            <a:solidFill>
              <a:schemeClr val="bg1"/>
            </a:solidFill>
          </p:spPr>
          <p:txBody>
            <a:bodyPr wrap="none" rtlCol="0">
              <a:spAutoFit/>
            </a:bodyPr>
            <a:lstStyle/>
            <a:p>
              <a:r>
                <a:rPr lang="cs-CZ" b="0" dirty="0" smtClean="0">
                  <a:latin typeface="Arial" panose="020B0604020202020204" pitchFamily="34" charset="0"/>
                  <a:cs typeface="Arial" panose="020B0604020202020204" pitchFamily="34" charset="0"/>
                </a:rPr>
                <a:t>S</a:t>
              </a:r>
              <a:r>
                <a:rPr lang="en-US" b="0" dirty="0" err="1" smtClean="0">
                  <a:latin typeface="Arial" panose="020B0604020202020204" pitchFamily="34" charset="0"/>
                  <a:cs typeface="Arial" panose="020B0604020202020204" pitchFamily="34" charset="0"/>
                </a:rPr>
                <a:t>calp</a:t>
              </a:r>
              <a:r>
                <a:rPr lang="cs-CZ" b="0" dirty="0" smtClean="0">
                  <a:latin typeface="Arial" panose="020B0604020202020204" pitchFamily="34" charset="0"/>
                  <a:cs typeface="Arial" panose="020B0604020202020204" pitchFamily="34" charset="0"/>
                </a:rPr>
                <a:t> </a:t>
              </a:r>
              <a:r>
                <a:rPr lang="en-GB" b="0" dirty="0">
                  <a:latin typeface="Arial" panose="020B0604020202020204" pitchFamily="34" charset="0"/>
                  <a:cs typeface="Arial" panose="020B0604020202020204" pitchFamily="34" charset="0"/>
                </a:rPr>
                <a:t>EEG</a:t>
              </a:r>
            </a:p>
          </p:txBody>
        </p:sp>
      </p:grpSp>
      <p:sp>
        <p:nvSpPr>
          <p:cNvPr id="1151" name="TextovéPole 379">
            <a:extLst>
              <a:ext uri="{FF2B5EF4-FFF2-40B4-BE49-F238E27FC236}">
                <a16:creationId xmlns:a16="http://schemas.microsoft.com/office/drawing/2014/main" id="{01137E71-D849-47F0-B120-462F6C60F176}"/>
              </a:ext>
            </a:extLst>
          </p:cNvPr>
          <p:cNvSpPr txBox="1"/>
          <p:nvPr/>
        </p:nvSpPr>
        <p:spPr>
          <a:xfrm>
            <a:off x="8424521" y="4287716"/>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grpSp>
        <p:nvGrpSpPr>
          <p:cNvPr id="7" name="Skupina 6"/>
          <p:cNvGrpSpPr/>
          <p:nvPr/>
        </p:nvGrpSpPr>
        <p:grpSpPr>
          <a:xfrm>
            <a:off x="6250300" y="2950778"/>
            <a:ext cx="5216526" cy="3130066"/>
            <a:chOff x="5924153" y="2766178"/>
            <a:chExt cx="5216526" cy="3348875"/>
          </a:xfrm>
        </p:grpSpPr>
        <p:sp>
          <p:nvSpPr>
            <p:cNvPr id="5"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7075309" y="2177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839275" y="2565399"/>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5185398" y="3559608"/>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5136630"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849588" y="525257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574299" y="5024099"/>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380275" y="4876876"/>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317302" y="4343669"/>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341686" y="3904283"/>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70796" y="3637077"/>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484029" y="502281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349544" y="489287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6211186" y="45649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6117345" y="419052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6615889" y="42808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6100269" y="370173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6500570" y="358815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69754" y="39713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5180094" y="287762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5240038" y="420655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5298966" y="4499163"/>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5375928" y="326040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479558" y="457739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56692" y="340449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5109708" y="4337415"/>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5155939" y="4622020"/>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420163" y="345599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294698" y="3670773"/>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3804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41946" y="302570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5" name="Group 14"/>
          <p:cNvGrpSpPr/>
          <p:nvPr/>
        </p:nvGrpSpPr>
        <p:grpSpPr>
          <a:xfrm>
            <a:off x="5616575" y="2921254"/>
            <a:ext cx="499110" cy="393186"/>
            <a:chOff x="5612765" y="2898394"/>
            <a:chExt cx="499110" cy="393186"/>
          </a:xfrm>
        </p:grpSpPr>
        <p:sp>
          <p:nvSpPr>
            <p:cNvPr id="14" name="Rectangle 13"/>
            <p:cNvSpPr/>
            <p:nvPr/>
          </p:nvSpPr>
          <p:spPr>
            <a:xfrm>
              <a:off x="5612765" y="2967991"/>
              <a:ext cx="499110"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5674360" y="2898394"/>
              <a:ext cx="367030" cy="132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Oval 1008"/>
            <p:cNvSpPr/>
            <p:nvPr/>
          </p:nvSpPr>
          <p:spPr>
            <a:xfrm rot="244851">
              <a:off x="5662136" y="3163542"/>
              <a:ext cx="369958" cy="128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0" name="Group 6"/>
          <p:cNvGrpSpPr>
            <a:grpSpLocks/>
          </p:cNvGrpSpPr>
          <p:nvPr/>
        </p:nvGrpSpPr>
        <p:grpSpPr bwMode="auto">
          <a:xfrm>
            <a:off x="5111514" y="3063047"/>
            <a:ext cx="139279" cy="144983"/>
            <a:chOff x="9452088" y="2852936"/>
            <a:chExt cx="360040" cy="360040"/>
          </a:xfrm>
        </p:grpSpPr>
        <p:grpSp>
          <p:nvGrpSpPr>
            <p:cNvPr id="1011" name="Group 7"/>
            <p:cNvGrpSpPr>
              <a:grpSpLocks/>
            </p:cNvGrpSpPr>
            <p:nvPr/>
          </p:nvGrpSpPr>
          <p:grpSpPr bwMode="auto">
            <a:xfrm>
              <a:off x="9452088" y="2852936"/>
              <a:ext cx="360040" cy="360040"/>
              <a:chOff x="9396536" y="1844824"/>
              <a:chExt cx="360040" cy="360040"/>
            </a:xfrm>
          </p:grpSpPr>
          <p:sp>
            <p:nvSpPr>
              <p:cNvPr id="10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5476258" y="29771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15"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a:off x="1153144" y="3135164"/>
            <a:ext cx="1649150" cy="51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6"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flipV="1">
            <a:off x="8597604" y="2574726"/>
            <a:ext cx="1756266" cy="52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2" name="Group 6"/>
          <p:cNvGrpSpPr>
            <a:grpSpLocks/>
          </p:cNvGrpSpPr>
          <p:nvPr/>
        </p:nvGrpSpPr>
        <p:grpSpPr bwMode="auto">
          <a:xfrm>
            <a:off x="6797058" y="4593143"/>
            <a:ext cx="139279" cy="144983"/>
            <a:chOff x="9452088" y="2852936"/>
            <a:chExt cx="360040" cy="360040"/>
          </a:xfrm>
        </p:grpSpPr>
        <p:grpSp>
          <p:nvGrpSpPr>
            <p:cNvPr id="1023" name="Group 7"/>
            <p:cNvGrpSpPr>
              <a:grpSpLocks/>
            </p:cNvGrpSpPr>
            <p:nvPr/>
          </p:nvGrpSpPr>
          <p:grpSpPr bwMode="auto">
            <a:xfrm>
              <a:off x="9452088" y="2852936"/>
              <a:ext cx="360040" cy="360040"/>
              <a:chOff x="9396536" y="1844824"/>
              <a:chExt cx="360040" cy="360040"/>
            </a:xfrm>
          </p:grpSpPr>
          <p:sp>
            <p:nvSpPr>
              <p:cNvPr id="10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9" name="Group 6"/>
          <p:cNvGrpSpPr>
            <a:grpSpLocks/>
          </p:cNvGrpSpPr>
          <p:nvPr/>
        </p:nvGrpSpPr>
        <p:grpSpPr bwMode="auto">
          <a:xfrm>
            <a:off x="5509158" y="2420820"/>
            <a:ext cx="139279" cy="144983"/>
            <a:chOff x="9452088" y="2852936"/>
            <a:chExt cx="360040" cy="360040"/>
          </a:xfrm>
        </p:grpSpPr>
        <p:grpSp>
          <p:nvGrpSpPr>
            <p:cNvPr id="1030" name="Group 7"/>
            <p:cNvGrpSpPr>
              <a:grpSpLocks/>
            </p:cNvGrpSpPr>
            <p:nvPr/>
          </p:nvGrpSpPr>
          <p:grpSpPr bwMode="auto">
            <a:xfrm>
              <a:off x="9452088" y="2852936"/>
              <a:ext cx="360040" cy="360040"/>
              <a:chOff x="9396536" y="1844824"/>
              <a:chExt cx="360040" cy="360040"/>
            </a:xfrm>
          </p:grpSpPr>
          <p:sp>
            <p:nvSpPr>
              <p:cNvPr id="103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4" name="Group 6"/>
          <p:cNvGrpSpPr>
            <a:grpSpLocks/>
          </p:cNvGrpSpPr>
          <p:nvPr/>
        </p:nvGrpSpPr>
        <p:grpSpPr bwMode="auto">
          <a:xfrm>
            <a:off x="5358837" y="2507441"/>
            <a:ext cx="139279" cy="144983"/>
            <a:chOff x="9452088" y="2852936"/>
            <a:chExt cx="360040" cy="360040"/>
          </a:xfrm>
        </p:grpSpPr>
        <p:grpSp>
          <p:nvGrpSpPr>
            <p:cNvPr id="1035" name="Group 7"/>
            <p:cNvGrpSpPr>
              <a:grpSpLocks/>
            </p:cNvGrpSpPr>
            <p:nvPr/>
          </p:nvGrpSpPr>
          <p:grpSpPr bwMode="auto">
            <a:xfrm>
              <a:off x="9452088" y="2852936"/>
              <a:ext cx="360040" cy="360040"/>
              <a:chOff x="9396536" y="1844824"/>
              <a:chExt cx="360040" cy="360040"/>
            </a:xfrm>
          </p:grpSpPr>
          <p:sp>
            <p:nvSpPr>
              <p:cNvPr id="103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9" name="Group 6"/>
          <p:cNvGrpSpPr>
            <a:grpSpLocks/>
          </p:cNvGrpSpPr>
          <p:nvPr/>
        </p:nvGrpSpPr>
        <p:grpSpPr bwMode="auto">
          <a:xfrm>
            <a:off x="5214992" y="2451029"/>
            <a:ext cx="139279" cy="144983"/>
            <a:chOff x="9452088" y="2852936"/>
            <a:chExt cx="360040" cy="360040"/>
          </a:xfrm>
        </p:grpSpPr>
        <p:grpSp>
          <p:nvGrpSpPr>
            <p:cNvPr id="1040" name="Group 7"/>
            <p:cNvGrpSpPr>
              <a:grpSpLocks/>
            </p:cNvGrpSpPr>
            <p:nvPr/>
          </p:nvGrpSpPr>
          <p:grpSpPr bwMode="auto">
            <a:xfrm>
              <a:off x="9452088" y="2852936"/>
              <a:ext cx="360040" cy="360040"/>
              <a:chOff x="9396536" y="1844824"/>
              <a:chExt cx="360040" cy="360040"/>
            </a:xfrm>
          </p:grpSpPr>
          <p:sp>
            <p:nvSpPr>
              <p:cNvPr id="104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4" name="Group 6"/>
          <p:cNvGrpSpPr>
            <a:grpSpLocks/>
          </p:cNvGrpSpPr>
          <p:nvPr/>
        </p:nvGrpSpPr>
        <p:grpSpPr bwMode="auto">
          <a:xfrm>
            <a:off x="5063658" y="2372218"/>
            <a:ext cx="139279" cy="144983"/>
            <a:chOff x="9452088" y="2852936"/>
            <a:chExt cx="360040" cy="360040"/>
          </a:xfrm>
        </p:grpSpPr>
        <p:grpSp>
          <p:nvGrpSpPr>
            <p:cNvPr id="1045" name="Group 7"/>
            <p:cNvGrpSpPr>
              <a:grpSpLocks/>
            </p:cNvGrpSpPr>
            <p:nvPr/>
          </p:nvGrpSpPr>
          <p:grpSpPr bwMode="auto">
            <a:xfrm>
              <a:off x="9452088" y="2852936"/>
              <a:ext cx="360040" cy="360040"/>
              <a:chOff x="9396536" y="1844824"/>
              <a:chExt cx="360040" cy="360040"/>
            </a:xfrm>
          </p:grpSpPr>
          <p:sp>
            <p:nvSpPr>
              <p:cNvPr id="104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9" name="Group 6"/>
          <p:cNvGrpSpPr>
            <a:grpSpLocks/>
          </p:cNvGrpSpPr>
          <p:nvPr/>
        </p:nvGrpSpPr>
        <p:grpSpPr bwMode="auto">
          <a:xfrm>
            <a:off x="4798417" y="2185608"/>
            <a:ext cx="139279" cy="144983"/>
            <a:chOff x="9452088" y="2852936"/>
            <a:chExt cx="360040" cy="360040"/>
          </a:xfrm>
        </p:grpSpPr>
        <p:grpSp>
          <p:nvGrpSpPr>
            <p:cNvPr id="1050" name="Group 7"/>
            <p:cNvGrpSpPr>
              <a:grpSpLocks/>
            </p:cNvGrpSpPr>
            <p:nvPr/>
          </p:nvGrpSpPr>
          <p:grpSpPr bwMode="auto">
            <a:xfrm>
              <a:off x="9452088" y="2852936"/>
              <a:ext cx="360040" cy="360040"/>
              <a:chOff x="9396536" y="1844824"/>
              <a:chExt cx="360040" cy="360040"/>
            </a:xfrm>
          </p:grpSpPr>
          <p:sp>
            <p:nvSpPr>
              <p:cNvPr id="105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4" name="Group 6"/>
          <p:cNvGrpSpPr>
            <a:grpSpLocks/>
          </p:cNvGrpSpPr>
          <p:nvPr/>
        </p:nvGrpSpPr>
        <p:grpSpPr bwMode="auto">
          <a:xfrm>
            <a:off x="4937928" y="2273158"/>
            <a:ext cx="139279" cy="144983"/>
            <a:chOff x="9452088" y="2852936"/>
            <a:chExt cx="360040" cy="360040"/>
          </a:xfrm>
        </p:grpSpPr>
        <p:grpSp>
          <p:nvGrpSpPr>
            <p:cNvPr id="1055" name="Group 7"/>
            <p:cNvGrpSpPr>
              <a:grpSpLocks/>
            </p:cNvGrpSpPr>
            <p:nvPr/>
          </p:nvGrpSpPr>
          <p:grpSpPr bwMode="auto">
            <a:xfrm>
              <a:off x="9452088" y="2852936"/>
              <a:ext cx="360040" cy="360040"/>
              <a:chOff x="9396536" y="1844824"/>
              <a:chExt cx="360040" cy="360040"/>
            </a:xfrm>
          </p:grpSpPr>
          <p:sp>
            <p:nvSpPr>
              <p:cNvPr id="105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9" name="Group 6"/>
          <p:cNvGrpSpPr>
            <a:grpSpLocks/>
          </p:cNvGrpSpPr>
          <p:nvPr/>
        </p:nvGrpSpPr>
        <p:grpSpPr bwMode="auto">
          <a:xfrm>
            <a:off x="5581548" y="2272230"/>
            <a:ext cx="139279" cy="144983"/>
            <a:chOff x="9452088" y="2852936"/>
            <a:chExt cx="360040" cy="360040"/>
          </a:xfrm>
        </p:grpSpPr>
        <p:grpSp>
          <p:nvGrpSpPr>
            <p:cNvPr id="1060" name="Group 7"/>
            <p:cNvGrpSpPr>
              <a:grpSpLocks/>
            </p:cNvGrpSpPr>
            <p:nvPr/>
          </p:nvGrpSpPr>
          <p:grpSpPr bwMode="auto">
            <a:xfrm>
              <a:off x="9452088" y="2852936"/>
              <a:ext cx="360040" cy="360040"/>
              <a:chOff x="9396536" y="1844824"/>
              <a:chExt cx="360040" cy="360040"/>
            </a:xfrm>
          </p:grpSpPr>
          <p:sp>
            <p:nvSpPr>
              <p:cNvPr id="106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4" name="Group 6"/>
          <p:cNvGrpSpPr>
            <a:grpSpLocks/>
          </p:cNvGrpSpPr>
          <p:nvPr/>
        </p:nvGrpSpPr>
        <p:grpSpPr bwMode="auto">
          <a:xfrm>
            <a:off x="4059956" y="6062130"/>
            <a:ext cx="139279" cy="144983"/>
            <a:chOff x="9452088" y="2852936"/>
            <a:chExt cx="360040" cy="360040"/>
          </a:xfrm>
        </p:grpSpPr>
        <p:grpSp>
          <p:nvGrpSpPr>
            <p:cNvPr id="1065" name="Group 7"/>
            <p:cNvGrpSpPr>
              <a:grpSpLocks/>
            </p:cNvGrpSpPr>
            <p:nvPr/>
          </p:nvGrpSpPr>
          <p:grpSpPr bwMode="auto">
            <a:xfrm>
              <a:off x="9452088" y="2852936"/>
              <a:ext cx="360040" cy="360040"/>
              <a:chOff x="9396536" y="1844824"/>
              <a:chExt cx="360040" cy="360040"/>
            </a:xfrm>
          </p:grpSpPr>
          <p:sp>
            <p:nvSpPr>
              <p:cNvPr id="106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9" name="Group 6"/>
          <p:cNvGrpSpPr>
            <a:grpSpLocks/>
          </p:cNvGrpSpPr>
          <p:nvPr/>
        </p:nvGrpSpPr>
        <p:grpSpPr bwMode="auto">
          <a:xfrm>
            <a:off x="4432931" y="5962207"/>
            <a:ext cx="139279" cy="144983"/>
            <a:chOff x="9452088" y="2852936"/>
            <a:chExt cx="360040" cy="360040"/>
          </a:xfrm>
        </p:grpSpPr>
        <p:grpSp>
          <p:nvGrpSpPr>
            <p:cNvPr id="1070" name="Group 7"/>
            <p:cNvGrpSpPr>
              <a:grpSpLocks/>
            </p:cNvGrpSpPr>
            <p:nvPr/>
          </p:nvGrpSpPr>
          <p:grpSpPr bwMode="auto">
            <a:xfrm>
              <a:off x="9452088" y="2852936"/>
              <a:ext cx="360040" cy="360040"/>
              <a:chOff x="9396536" y="1844824"/>
              <a:chExt cx="360040" cy="360040"/>
            </a:xfrm>
          </p:grpSpPr>
          <p:sp>
            <p:nvSpPr>
              <p:cNvPr id="107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4" name="Group 6"/>
          <p:cNvGrpSpPr>
            <a:grpSpLocks/>
          </p:cNvGrpSpPr>
          <p:nvPr/>
        </p:nvGrpSpPr>
        <p:grpSpPr bwMode="auto">
          <a:xfrm>
            <a:off x="4736836" y="5890833"/>
            <a:ext cx="139279" cy="144983"/>
            <a:chOff x="9452088" y="2852936"/>
            <a:chExt cx="360040" cy="360040"/>
          </a:xfrm>
        </p:grpSpPr>
        <p:grpSp>
          <p:nvGrpSpPr>
            <p:cNvPr id="1075" name="Group 7"/>
            <p:cNvGrpSpPr>
              <a:grpSpLocks/>
            </p:cNvGrpSpPr>
            <p:nvPr/>
          </p:nvGrpSpPr>
          <p:grpSpPr bwMode="auto">
            <a:xfrm>
              <a:off x="9452088" y="2852936"/>
              <a:ext cx="360040" cy="360040"/>
              <a:chOff x="9396536" y="1844824"/>
              <a:chExt cx="360040" cy="360040"/>
            </a:xfrm>
          </p:grpSpPr>
          <p:sp>
            <p:nvSpPr>
              <p:cNvPr id="10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9" name="Group 6"/>
          <p:cNvGrpSpPr>
            <a:grpSpLocks/>
          </p:cNvGrpSpPr>
          <p:nvPr/>
        </p:nvGrpSpPr>
        <p:grpSpPr bwMode="auto">
          <a:xfrm>
            <a:off x="5075276" y="5890833"/>
            <a:ext cx="139279" cy="144983"/>
            <a:chOff x="9452088" y="2852936"/>
            <a:chExt cx="360040" cy="360040"/>
          </a:xfrm>
        </p:grpSpPr>
        <p:grpSp>
          <p:nvGrpSpPr>
            <p:cNvPr id="1080" name="Group 7"/>
            <p:cNvGrpSpPr>
              <a:grpSpLocks/>
            </p:cNvGrpSpPr>
            <p:nvPr/>
          </p:nvGrpSpPr>
          <p:grpSpPr bwMode="auto">
            <a:xfrm>
              <a:off x="9452088" y="2852936"/>
              <a:ext cx="360040" cy="360040"/>
              <a:chOff x="9396536" y="1844824"/>
              <a:chExt cx="360040" cy="360040"/>
            </a:xfrm>
          </p:grpSpPr>
          <p:sp>
            <p:nvSpPr>
              <p:cNvPr id="10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4" name="Group 6"/>
          <p:cNvGrpSpPr>
            <a:grpSpLocks/>
          </p:cNvGrpSpPr>
          <p:nvPr/>
        </p:nvGrpSpPr>
        <p:grpSpPr bwMode="auto">
          <a:xfrm>
            <a:off x="5464293" y="5876558"/>
            <a:ext cx="139279" cy="144983"/>
            <a:chOff x="9452088" y="2852936"/>
            <a:chExt cx="360040" cy="360040"/>
          </a:xfrm>
        </p:grpSpPr>
        <p:grpSp>
          <p:nvGrpSpPr>
            <p:cNvPr id="1085" name="Group 7"/>
            <p:cNvGrpSpPr>
              <a:grpSpLocks/>
            </p:cNvGrpSpPr>
            <p:nvPr/>
          </p:nvGrpSpPr>
          <p:grpSpPr bwMode="auto">
            <a:xfrm>
              <a:off x="9452088" y="2852936"/>
              <a:ext cx="360040" cy="360040"/>
              <a:chOff x="9396536" y="1844824"/>
              <a:chExt cx="360040" cy="360040"/>
            </a:xfrm>
          </p:grpSpPr>
          <p:sp>
            <p:nvSpPr>
              <p:cNvPr id="10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9" name="Group 6"/>
          <p:cNvGrpSpPr>
            <a:grpSpLocks/>
          </p:cNvGrpSpPr>
          <p:nvPr/>
        </p:nvGrpSpPr>
        <p:grpSpPr bwMode="auto">
          <a:xfrm>
            <a:off x="5824079" y="5893856"/>
            <a:ext cx="139279" cy="144983"/>
            <a:chOff x="9452088" y="2852936"/>
            <a:chExt cx="360040" cy="360040"/>
          </a:xfrm>
        </p:grpSpPr>
        <p:grpSp>
          <p:nvGrpSpPr>
            <p:cNvPr id="1090" name="Group 7"/>
            <p:cNvGrpSpPr>
              <a:grpSpLocks/>
            </p:cNvGrpSpPr>
            <p:nvPr/>
          </p:nvGrpSpPr>
          <p:grpSpPr bwMode="auto">
            <a:xfrm>
              <a:off x="9452088" y="2852936"/>
              <a:ext cx="360040" cy="360040"/>
              <a:chOff x="9396536" y="1844824"/>
              <a:chExt cx="360040" cy="360040"/>
            </a:xfrm>
          </p:grpSpPr>
          <p:sp>
            <p:nvSpPr>
              <p:cNvPr id="109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4" name="Group 6"/>
          <p:cNvGrpSpPr>
            <a:grpSpLocks/>
          </p:cNvGrpSpPr>
          <p:nvPr/>
        </p:nvGrpSpPr>
        <p:grpSpPr bwMode="auto">
          <a:xfrm>
            <a:off x="6008115" y="5977573"/>
            <a:ext cx="139279" cy="144983"/>
            <a:chOff x="9452088" y="2852936"/>
            <a:chExt cx="360040" cy="360040"/>
          </a:xfrm>
        </p:grpSpPr>
        <p:grpSp>
          <p:nvGrpSpPr>
            <p:cNvPr id="1095" name="Group 7"/>
            <p:cNvGrpSpPr>
              <a:grpSpLocks/>
            </p:cNvGrpSpPr>
            <p:nvPr/>
          </p:nvGrpSpPr>
          <p:grpSpPr bwMode="auto">
            <a:xfrm>
              <a:off x="9452088" y="2852936"/>
              <a:ext cx="360040" cy="360040"/>
              <a:chOff x="9396536" y="1844824"/>
              <a:chExt cx="360040" cy="360040"/>
            </a:xfrm>
          </p:grpSpPr>
          <p:sp>
            <p:nvSpPr>
              <p:cNvPr id="109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9" name="Group 6"/>
          <p:cNvGrpSpPr>
            <a:grpSpLocks/>
          </p:cNvGrpSpPr>
          <p:nvPr/>
        </p:nvGrpSpPr>
        <p:grpSpPr bwMode="auto">
          <a:xfrm>
            <a:off x="6290899" y="6162053"/>
            <a:ext cx="139279" cy="144983"/>
            <a:chOff x="9452088" y="2852936"/>
            <a:chExt cx="360040" cy="360040"/>
          </a:xfrm>
        </p:grpSpPr>
        <p:grpSp>
          <p:nvGrpSpPr>
            <p:cNvPr id="1100" name="Group 7"/>
            <p:cNvGrpSpPr>
              <a:grpSpLocks/>
            </p:cNvGrpSpPr>
            <p:nvPr/>
          </p:nvGrpSpPr>
          <p:grpSpPr bwMode="auto">
            <a:xfrm>
              <a:off x="9452088" y="2852936"/>
              <a:ext cx="360040" cy="360040"/>
              <a:chOff x="9396536" y="1844824"/>
              <a:chExt cx="360040" cy="360040"/>
            </a:xfrm>
          </p:grpSpPr>
          <p:sp>
            <p:nvSpPr>
              <p:cNvPr id="110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4" name="Group 6"/>
          <p:cNvGrpSpPr>
            <a:grpSpLocks/>
          </p:cNvGrpSpPr>
          <p:nvPr/>
        </p:nvGrpSpPr>
        <p:grpSpPr bwMode="auto">
          <a:xfrm>
            <a:off x="3914956" y="6123114"/>
            <a:ext cx="139279" cy="144983"/>
            <a:chOff x="9452088" y="2852936"/>
            <a:chExt cx="360040" cy="360040"/>
          </a:xfrm>
        </p:grpSpPr>
        <p:grpSp>
          <p:nvGrpSpPr>
            <p:cNvPr id="1105" name="Group 7"/>
            <p:cNvGrpSpPr>
              <a:grpSpLocks/>
            </p:cNvGrpSpPr>
            <p:nvPr/>
          </p:nvGrpSpPr>
          <p:grpSpPr bwMode="auto">
            <a:xfrm>
              <a:off x="9452088" y="2852936"/>
              <a:ext cx="360040" cy="360040"/>
              <a:chOff x="9396536" y="1844824"/>
              <a:chExt cx="360040" cy="360040"/>
            </a:xfrm>
          </p:grpSpPr>
          <p:sp>
            <p:nvSpPr>
              <p:cNvPr id="110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9" name="Group 6"/>
          <p:cNvGrpSpPr>
            <a:grpSpLocks/>
          </p:cNvGrpSpPr>
          <p:nvPr/>
        </p:nvGrpSpPr>
        <p:grpSpPr bwMode="auto">
          <a:xfrm>
            <a:off x="4247916" y="6008790"/>
            <a:ext cx="139279" cy="144983"/>
            <a:chOff x="9452088" y="2852936"/>
            <a:chExt cx="360040" cy="360040"/>
          </a:xfrm>
        </p:grpSpPr>
        <p:grpSp>
          <p:nvGrpSpPr>
            <p:cNvPr id="1110" name="Group 7"/>
            <p:cNvGrpSpPr>
              <a:grpSpLocks/>
            </p:cNvGrpSpPr>
            <p:nvPr/>
          </p:nvGrpSpPr>
          <p:grpSpPr bwMode="auto">
            <a:xfrm>
              <a:off x="9452088" y="2852936"/>
              <a:ext cx="360040" cy="360040"/>
              <a:chOff x="9396536" y="1844824"/>
              <a:chExt cx="360040" cy="360040"/>
            </a:xfrm>
          </p:grpSpPr>
          <p:sp>
            <p:nvSpPr>
              <p:cNvPr id="111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4" name="Group 6"/>
          <p:cNvGrpSpPr>
            <a:grpSpLocks/>
          </p:cNvGrpSpPr>
          <p:nvPr/>
        </p:nvGrpSpPr>
        <p:grpSpPr bwMode="auto">
          <a:xfrm>
            <a:off x="4585331" y="5924107"/>
            <a:ext cx="139279" cy="144983"/>
            <a:chOff x="9452088" y="2852936"/>
            <a:chExt cx="360040" cy="360040"/>
          </a:xfrm>
        </p:grpSpPr>
        <p:grpSp>
          <p:nvGrpSpPr>
            <p:cNvPr id="1115" name="Group 7"/>
            <p:cNvGrpSpPr>
              <a:grpSpLocks/>
            </p:cNvGrpSpPr>
            <p:nvPr/>
          </p:nvGrpSpPr>
          <p:grpSpPr bwMode="auto">
            <a:xfrm>
              <a:off x="9452088" y="2852936"/>
              <a:ext cx="360040" cy="360040"/>
              <a:chOff x="9396536" y="1844824"/>
              <a:chExt cx="360040" cy="360040"/>
            </a:xfrm>
          </p:grpSpPr>
          <p:sp>
            <p:nvSpPr>
              <p:cNvPr id="111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9" name="Group 6"/>
          <p:cNvGrpSpPr>
            <a:grpSpLocks/>
          </p:cNvGrpSpPr>
          <p:nvPr/>
        </p:nvGrpSpPr>
        <p:grpSpPr bwMode="auto">
          <a:xfrm>
            <a:off x="4889236" y="5867973"/>
            <a:ext cx="139279" cy="144983"/>
            <a:chOff x="9452088" y="2852936"/>
            <a:chExt cx="360040" cy="360040"/>
          </a:xfrm>
        </p:grpSpPr>
        <p:grpSp>
          <p:nvGrpSpPr>
            <p:cNvPr id="1120" name="Group 7"/>
            <p:cNvGrpSpPr>
              <a:grpSpLocks/>
            </p:cNvGrpSpPr>
            <p:nvPr/>
          </p:nvGrpSpPr>
          <p:grpSpPr bwMode="auto">
            <a:xfrm>
              <a:off x="9452088" y="2852936"/>
              <a:ext cx="360040" cy="360040"/>
              <a:chOff x="9396536" y="1844824"/>
              <a:chExt cx="360040" cy="360040"/>
            </a:xfrm>
          </p:grpSpPr>
          <p:sp>
            <p:nvSpPr>
              <p:cNvPr id="112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4" name="Group 6"/>
          <p:cNvGrpSpPr>
            <a:grpSpLocks/>
          </p:cNvGrpSpPr>
          <p:nvPr/>
        </p:nvGrpSpPr>
        <p:grpSpPr bwMode="auto">
          <a:xfrm>
            <a:off x="5273396" y="5890833"/>
            <a:ext cx="139279" cy="144983"/>
            <a:chOff x="9452088" y="2852936"/>
            <a:chExt cx="360040" cy="360040"/>
          </a:xfrm>
        </p:grpSpPr>
        <p:grpSp>
          <p:nvGrpSpPr>
            <p:cNvPr id="1125" name="Group 7"/>
            <p:cNvGrpSpPr>
              <a:grpSpLocks/>
            </p:cNvGrpSpPr>
            <p:nvPr/>
          </p:nvGrpSpPr>
          <p:grpSpPr bwMode="auto">
            <a:xfrm>
              <a:off x="9452088" y="2852936"/>
              <a:ext cx="360040" cy="360040"/>
              <a:chOff x="9396536" y="1844824"/>
              <a:chExt cx="360040" cy="360040"/>
            </a:xfrm>
          </p:grpSpPr>
          <p:sp>
            <p:nvSpPr>
              <p:cNvPr id="112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9" name="Group 6"/>
          <p:cNvGrpSpPr>
            <a:grpSpLocks/>
          </p:cNvGrpSpPr>
          <p:nvPr/>
        </p:nvGrpSpPr>
        <p:grpSpPr bwMode="auto">
          <a:xfrm>
            <a:off x="5637013" y="5861318"/>
            <a:ext cx="139279" cy="144983"/>
            <a:chOff x="9452088" y="2852936"/>
            <a:chExt cx="360040" cy="360040"/>
          </a:xfrm>
        </p:grpSpPr>
        <p:grpSp>
          <p:nvGrpSpPr>
            <p:cNvPr id="1130" name="Group 7"/>
            <p:cNvGrpSpPr>
              <a:grpSpLocks/>
            </p:cNvGrpSpPr>
            <p:nvPr/>
          </p:nvGrpSpPr>
          <p:grpSpPr bwMode="auto">
            <a:xfrm>
              <a:off x="9452088" y="2852936"/>
              <a:ext cx="360040" cy="360040"/>
              <a:chOff x="9396536" y="1844824"/>
              <a:chExt cx="360040" cy="360040"/>
            </a:xfrm>
          </p:grpSpPr>
          <p:sp>
            <p:nvSpPr>
              <p:cNvPr id="113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3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4" name="Group 6"/>
          <p:cNvGrpSpPr>
            <a:grpSpLocks/>
          </p:cNvGrpSpPr>
          <p:nvPr/>
        </p:nvGrpSpPr>
        <p:grpSpPr bwMode="auto">
          <a:xfrm>
            <a:off x="6150355" y="6069013"/>
            <a:ext cx="139279" cy="144983"/>
            <a:chOff x="9452088" y="2852936"/>
            <a:chExt cx="360040" cy="360040"/>
          </a:xfrm>
        </p:grpSpPr>
        <p:grpSp>
          <p:nvGrpSpPr>
            <p:cNvPr id="1135" name="Group 7"/>
            <p:cNvGrpSpPr>
              <a:grpSpLocks/>
            </p:cNvGrpSpPr>
            <p:nvPr/>
          </p:nvGrpSpPr>
          <p:grpSpPr bwMode="auto">
            <a:xfrm>
              <a:off x="9452088" y="2852936"/>
              <a:ext cx="360040" cy="360040"/>
              <a:chOff x="9396536" y="1844824"/>
              <a:chExt cx="360040" cy="360040"/>
            </a:xfrm>
          </p:grpSpPr>
          <p:sp>
            <p:nvSpPr>
              <p:cNvPr id="113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3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9" name="Group 6"/>
          <p:cNvGrpSpPr>
            <a:grpSpLocks/>
          </p:cNvGrpSpPr>
          <p:nvPr/>
        </p:nvGrpSpPr>
        <p:grpSpPr bwMode="auto">
          <a:xfrm>
            <a:off x="6434835" y="6272213"/>
            <a:ext cx="139279" cy="144983"/>
            <a:chOff x="9452088" y="2852936"/>
            <a:chExt cx="360040" cy="360040"/>
          </a:xfrm>
        </p:grpSpPr>
        <p:grpSp>
          <p:nvGrpSpPr>
            <p:cNvPr id="1140" name="Group 7"/>
            <p:cNvGrpSpPr>
              <a:grpSpLocks/>
            </p:cNvGrpSpPr>
            <p:nvPr/>
          </p:nvGrpSpPr>
          <p:grpSpPr bwMode="auto">
            <a:xfrm>
              <a:off x="9452088" y="2852936"/>
              <a:ext cx="360040" cy="360040"/>
              <a:chOff x="9396536" y="1844824"/>
              <a:chExt cx="360040" cy="360040"/>
            </a:xfrm>
          </p:grpSpPr>
          <p:sp>
            <p:nvSpPr>
              <p:cNvPr id="114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4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4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478335" y="3147145"/>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52" name="Nadpis 1"/>
          <p:cNvSpPr>
            <a:spLocks noGrp="1"/>
          </p:cNvSpPr>
          <p:nvPr>
            <p:ph type="title"/>
          </p:nvPr>
        </p:nvSpPr>
        <p:spPr>
          <a:xfrm>
            <a:off x="838200" y="338492"/>
            <a:ext cx="10515600" cy="926576"/>
          </a:xfrm>
        </p:spPr>
        <p:txBody>
          <a:bodyPr/>
          <a:lstStyle/>
          <a:p>
            <a:r>
              <a:rPr lang="en-US" dirty="0" smtClean="0"/>
              <a:t>Origin of EEG signal</a:t>
            </a:r>
            <a:endParaRPr lang="en-US" dirty="0"/>
          </a:p>
        </p:txBody>
      </p:sp>
    </p:spTree>
    <p:extLst>
      <p:ext uri="{BB962C8B-B14F-4D97-AF65-F5344CB8AC3E}">
        <p14:creationId xmlns:p14="http://schemas.microsoft.com/office/powerpoint/2010/main" val="28955505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ovéPole 379">
            <a:extLst>
              <a:ext uri="{FF2B5EF4-FFF2-40B4-BE49-F238E27FC236}">
                <a16:creationId xmlns:a16="http://schemas.microsoft.com/office/drawing/2014/main" id="{01137E71-D849-47F0-B120-462F6C60F176}"/>
              </a:ext>
            </a:extLst>
          </p:cNvPr>
          <p:cNvSpPr txBox="1"/>
          <p:nvPr/>
        </p:nvSpPr>
        <p:spPr>
          <a:xfrm>
            <a:off x="745490" y="2850912"/>
            <a:ext cx="2403222"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Intracellular recording</a:t>
            </a:r>
            <a:endParaRPr lang="en-US" b="0" dirty="0">
              <a:latin typeface="Arial" panose="020B0604020202020204" pitchFamily="34" charset="0"/>
              <a:cs typeface="Arial" panose="020B0604020202020204" pitchFamily="34" charset="0"/>
            </a:endParaRPr>
          </a:p>
        </p:txBody>
      </p:sp>
      <p:sp>
        <p:nvSpPr>
          <p:cNvPr id="1144" name="TextovéPole 379">
            <a:extLst>
              <a:ext uri="{FF2B5EF4-FFF2-40B4-BE49-F238E27FC236}">
                <a16:creationId xmlns:a16="http://schemas.microsoft.com/office/drawing/2014/main" id="{01137E71-D849-47F0-B120-462F6C60F176}"/>
              </a:ext>
            </a:extLst>
          </p:cNvPr>
          <p:cNvSpPr txBox="1"/>
          <p:nvPr/>
        </p:nvSpPr>
        <p:spPr>
          <a:xfrm>
            <a:off x="8121650" y="2271792"/>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grpSp>
        <p:nvGrpSpPr>
          <p:cNvPr id="1145" name="Skupina 2"/>
          <p:cNvGrpSpPr/>
          <p:nvPr/>
        </p:nvGrpSpPr>
        <p:grpSpPr>
          <a:xfrm>
            <a:off x="5393219" y="666512"/>
            <a:ext cx="3818482" cy="838228"/>
            <a:chOff x="5057548" y="666512"/>
            <a:chExt cx="3818482" cy="838228"/>
          </a:xfrm>
        </p:grpSpPr>
        <p:sp>
          <p:nvSpPr>
            <p:cNvPr id="1146"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7" name="Pravoúhlá spojnice 376"/>
            <p:cNvCxnSpPr>
              <a:stCxn id="1146"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48" name="TextovéPole 379">
              <a:extLst>
                <a:ext uri="{FF2B5EF4-FFF2-40B4-BE49-F238E27FC236}">
                  <a16:creationId xmlns:a16="http://schemas.microsoft.com/office/drawing/2014/main" id="{01137E71-D849-47F0-B120-462F6C60F176}"/>
                </a:ext>
              </a:extLst>
            </p:cNvPr>
            <p:cNvSpPr txBox="1"/>
            <p:nvPr/>
          </p:nvSpPr>
          <p:spPr>
            <a:xfrm>
              <a:off x="7562850" y="666512"/>
              <a:ext cx="1313180" cy="369332"/>
            </a:xfrm>
            <a:prstGeom prst="rect">
              <a:avLst/>
            </a:prstGeom>
            <a:solidFill>
              <a:schemeClr val="bg1"/>
            </a:solidFill>
          </p:spPr>
          <p:txBody>
            <a:bodyPr wrap="none" rtlCol="0">
              <a:spAutoFit/>
            </a:bodyPr>
            <a:lstStyle/>
            <a:p>
              <a:r>
                <a:rPr lang="cs-CZ" b="0" dirty="0" smtClean="0">
                  <a:latin typeface="Arial" panose="020B0604020202020204" pitchFamily="34" charset="0"/>
                  <a:cs typeface="Arial" panose="020B0604020202020204" pitchFamily="34" charset="0"/>
                </a:rPr>
                <a:t>S</a:t>
              </a:r>
              <a:r>
                <a:rPr lang="en-US" b="0" dirty="0" err="1" smtClean="0">
                  <a:latin typeface="Arial" panose="020B0604020202020204" pitchFamily="34" charset="0"/>
                  <a:cs typeface="Arial" panose="020B0604020202020204" pitchFamily="34" charset="0"/>
                </a:rPr>
                <a:t>calp</a:t>
              </a:r>
              <a:r>
                <a:rPr lang="cs-CZ" b="0" dirty="0" smtClean="0">
                  <a:latin typeface="Arial" panose="020B0604020202020204" pitchFamily="34" charset="0"/>
                  <a:cs typeface="Arial" panose="020B0604020202020204" pitchFamily="34" charset="0"/>
                </a:rPr>
                <a:t> </a:t>
              </a:r>
              <a:r>
                <a:rPr lang="en-GB" b="0" dirty="0">
                  <a:latin typeface="Arial" panose="020B0604020202020204" pitchFamily="34" charset="0"/>
                  <a:cs typeface="Arial" panose="020B0604020202020204" pitchFamily="34" charset="0"/>
                </a:rPr>
                <a:t>EEG</a:t>
              </a:r>
            </a:p>
          </p:txBody>
        </p:sp>
      </p:grpSp>
      <p:sp>
        <p:nvSpPr>
          <p:cNvPr id="1149" name="TextovéPole 379">
            <a:extLst>
              <a:ext uri="{FF2B5EF4-FFF2-40B4-BE49-F238E27FC236}">
                <a16:creationId xmlns:a16="http://schemas.microsoft.com/office/drawing/2014/main" id="{01137E71-D849-47F0-B120-462F6C60F176}"/>
              </a:ext>
            </a:extLst>
          </p:cNvPr>
          <p:cNvSpPr txBox="1"/>
          <p:nvPr/>
        </p:nvSpPr>
        <p:spPr>
          <a:xfrm>
            <a:off x="8424521" y="4287716"/>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grpSp>
        <p:nvGrpSpPr>
          <p:cNvPr id="7" name="Skupina 6"/>
          <p:cNvGrpSpPr/>
          <p:nvPr/>
        </p:nvGrpSpPr>
        <p:grpSpPr>
          <a:xfrm>
            <a:off x="6250300" y="2950778"/>
            <a:ext cx="5216526" cy="3130066"/>
            <a:chOff x="5924153" y="2766178"/>
            <a:chExt cx="5216526" cy="3348875"/>
          </a:xfrm>
        </p:grpSpPr>
        <p:sp>
          <p:nvSpPr>
            <p:cNvPr id="5"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7075309" y="2177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839275" y="2565399"/>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5185398" y="3559608"/>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5136630"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849588" y="525257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574299" y="5024099"/>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380275" y="4876876"/>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317302" y="4343669"/>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341686" y="3904283"/>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70796" y="3637077"/>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484029" y="502281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349544" y="489287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6211186" y="45649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6117345" y="419052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6615889" y="42808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6100269" y="370173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6500570" y="358815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69754" y="39713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5180094" y="287762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5240038" y="420655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5298966" y="4499163"/>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5375928" y="326040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479558" y="457739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56692" y="340449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5109708" y="4337415"/>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5155939" y="4622020"/>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420163" y="345599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294698" y="3670773"/>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3804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41946" y="302570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5" name="Group 14"/>
          <p:cNvGrpSpPr/>
          <p:nvPr/>
        </p:nvGrpSpPr>
        <p:grpSpPr>
          <a:xfrm>
            <a:off x="5616575" y="2921254"/>
            <a:ext cx="499110" cy="393186"/>
            <a:chOff x="5612765" y="2898394"/>
            <a:chExt cx="499110" cy="393186"/>
          </a:xfrm>
        </p:grpSpPr>
        <p:sp>
          <p:nvSpPr>
            <p:cNvPr id="14" name="Rectangle 13"/>
            <p:cNvSpPr/>
            <p:nvPr/>
          </p:nvSpPr>
          <p:spPr>
            <a:xfrm>
              <a:off x="5612765" y="2967991"/>
              <a:ext cx="499110"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5674360" y="2898394"/>
              <a:ext cx="367030" cy="132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Oval 1008"/>
            <p:cNvSpPr/>
            <p:nvPr/>
          </p:nvSpPr>
          <p:spPr>
            <a:xfrm rot="244851">
              <a:off x="5662136" y="3163542"/>
              <a:ext cx="369958" cy="128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0" name="Group 6"/>
          <p:cNvGrpSpPr>
            <a:grpSpLocks/>
          </p:cNvGrpSpPr>
          <p:nvPr/>
        </p:nvGrpSpPr>
        <p:grpSpPr bwMode="auto">
          <a:xfrm>
            <a:off x="5111514" y="3063047"/>
            <a:ext cx="139279" cy="144983"/>
            <a:chOff x="9452088" y="2852936"/>
            <a:chExt cx="360040" cy="360040"/>
          </a:xfrm>
        </p:grpSpPr>
        <p:grpSp>
          <p:nvGrpSpPr>
            <p:cNvPr id="1011" name="Group 7"/>
            <p:cNvGrpSpPr>
              <a:grpSpLocks/>
            </p:cNvGrpSpPr>
            <p:nvPr/>
          </p:nvGrpSpPr>
          <p:grpSpPr bwMode="auto">
            <a:xfrm>
              <a:off x="9452088" y="2852936"/>
              <a:ext cx="360040" cy="360040"/>
              <a:chOff x="9396536" y="1844824"/>
              <a:chExt cx="360040" cy="360040"/>
            </a:xfrm>
          </p:grpSpPr>
          <p:sp>
            <p:nvSpPr>
              <p:cNvPr id="10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5476258" y="29771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15"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a:off x="1153144" y="3135164"/>
            <a:ext cx="1649150" cy="51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6"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flipV="1">
            <a:off x="8597604" y="2574726"/>
            <a:ext cx="1756266" cy="52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2" name="Group 6"/>
          <p:cNvGrpSpPr>
            <a:grpSpLocks/>
          </p:cNvGrpSpPr>
          <p:nvPr/>
        </p:nvGrpSpPr>
        <p:grpSpPr bwMode="auto">
          <a:xfrm>
            <a:off x="6797058" y="4593143"/>
            <a:ext cx="139279" cy="144983"/>
            <a:chOff x="9452088" y="2852936"/>
            <a:chExt cx="360040" cy="360040"/>
          </a:xfrm>
        </p:grpSpPr>
        <p:grpSp>
          <p:nvGrpSpPr>
            <p:cNvPr id="1023" name="Group 7"/>
            <p:cNvGrpSpPr>
              <a:grpSpLocks/>
            </p:cNvGrpSpPr>
            <p:nvPr/>
          </p:nvGrpSpPr>
          <p:grpSpPr bwMode="auto">
            <a:xfrm>
              <a:off x="9452088" y="2852936"/>
              <a:ext cx="360040" cy="360040"/>
              <a:chOff x="9396536" y="1844824"/>
              <a:chExt cx="360040" cy="360040"/>
            </a:xfrm>
          </p:grpSpPr>
          <p:sp>
            <p:nvSpPr>
              <p:cNvPr id="10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27"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a:off x="8652654" y="4661147"/>
            <a:ext cx="1756266" cy="49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9" name="Group 6"/>
          <p:cNvGrpSpPr>
            <a:grpSpLocks/>
          </p:cNvGrpSpPr>
          <p:nvPr/>
        </p:nvGrpSpPr>
        <p:grpSpPr bwMode="auto">
          <a:xfrm>
            <a:off x="5509158" y="2420820"/>
            <a:ext cx="139279" cy="144983"/>
            <a:chOff x="9452088" y="2852936"/>
            <a:chExt cx="360040" cy="360040"/>
          </a:xfrm>
        </p:grpSpPr>
        <p:grpSp>
          <p:nvGrpSpPr>
            <p:cNvPr id="1030" name="Group 7"/>
            <p:cNvGrpSpPr>
              <a:grpSpLocks/>
            </p:cNvGrpSpPr>
            <p:nvPr/>
          </p:nvGrpSpPr>
          <p:grpSpPr bwMode="auto">
            <a:xfrm>
              <a:off x="9452088" y="2852936"/>
              <a:ext cx="360040" cy="360040"/>
              <a:chOff x="9396536" y="1844824"/>
              <a:chExt cx="360040" cy="360040"/>
            </a:xfrm>
          </p:grpSpPr>
          <p:sp>
            <p:nvSpPr>
              <p:cNvPr id="103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4" name="Group 6"/>
          <p:cNvGrpSpPr>
            <a:grpSpLocks/>
          </p:cNvGrpSpPr>
          <p:nvPr/>
        </p:nvGrpSpPr>
        <p:grpSpPr bwMode="auto">
          <a:xfrm>
            <a:off x="5358837" y="2507441"/>
            <a:ext cx="139279" cy="144983"/>
            <a:chOff x="9452088" y="2852936"/>
            <a:chExt cx="360040" cy="360040"/>
          </a:xfrm>
        </p:grpSpPr>
        <p:grpSp>
          <p:nvGrpSpPr>
            <p:cNvPr id="1035" name="Group 7"/>
            <p:cNvGrpSpPr>
              <a:grpSpLocks/>
            </p:cNvGrpSpPr>
            <p:nvPr/>
          </p:nvGrpSpPr>
          <p:grpSpPr bwMode="auto">
            <a:xfrm>
              <a:off x="9452088" y="2852936"/>
              <a:ext cx="360040" cy="360040"/>
              <a:chOff x="9396536" y="1844824"/>
              <a:chExt cx="360040" cy="360040"/>
            </a:xfrm>
          </p:grpSpPr>
          <p:sp>
            <p:nvSpPr>
              <p:cNvPr id="103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9" name="Group 6"/>
          <p:cNvGrpSpPr>
            <a:grpSpLocks/>
          </p:cNvGrpSpPr>
          <p:nvPr/>
        </p:nvGrpSpPr>
        <p:grpSpPr bwMode="auto">
          <a:xfrm>
            <a:off x="5214992" y="2451029"/>
            <a:ext cx="139279" cy="144983"/>
            <a:chOff x="9452088" y="2852936"/>
            <a:chExt cx="360040" cy="360040"/>
          </a:xfrm>
        </p:grpSpPr>
        <p:grpSp>
          <p:nvGrpSpPr>
            <p:cNvPr id="1040" name="Group 7"/>
            <p:cNvGrpSpPr>
              <a:grpSpLocks/>
            </p:cNvGrpSpPr>
            <p:nvPr/>
          </p:nvGrpSpPr>
          <p:grpSpPr bwMode="auto">
            <a:xfrm>
              <a:off x="9452088" y="2852936"/>
              <a:ext cx="360040" cy="360040"/>
              <a:chOff x="9396536" y="1844824"/>
              <a:chExt cx="360040" cy="360040"/>
            </a:xfrm>
          </p:grpSpPr>
          <p:sp>
            <p:nvSpPr>
              <p:cNvPr id="104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4" name="Group 6"/>
          <p:cNvGrpSpPr>
            <a:grpSpLocks/>
          </p:cNvGrpSpPr>
          <p:nvPr/>
        </p:nvGrpSpPr>
        <p:grpSpPr bwMode="auto">
          <a:xfrm>
            <a:off x="5063658" y="2372218"/>
            <a:ext cx="139279" cy="144983"/>
            <a:chOff x="9452088" y="2852936"/>
            <a:chExt cx="360040" cy="360040"/>
          </a:xfrm>
        </p:grpSpPr>
        <p:grpSp>
          <p:nvGrpSpPr>
            <p:cNvPr id="1045" name="Group 7"/>
            <p:cNvGrpSpPr>
              <a:grpSpLocks/>
            </p:cNvGrpSpPr>
            <p:nvPr/>
          </p:nvGrpSpPr>
          <p:grpSpPr bwMode="auto">
            <a:xfrm>
              <a:off x="9452088" y="2852936"/>
              <a:ext cx="360040" cy="360040"/>
              <a:chOff x="9396536" y="1844824"/>
              <a:chExt cx="360040" cy="360040"/>
            </a:xfrm>
          </p:grpSpPr>
          <p:sp>
            <p:nvSpPr>
              <p:cNvPr id="104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9" name="Group 6"/>
          <p:cNvGrpSpPr>
            <a:grpSpLocks/>
          </p:cNvGrpSpPr>
          <p:nvPr/>
        </p:nvGrpSpPr>
        <p:grpSpPr bwMode="auto">
          <a:xfrm>
            <a:off x="4798417" y="2185608"/>
            <a:ext cx="139279" cy="144983"/>
            <a:chOff x="9452088" y="2852936"/>
            <a:chExt cx="360040" cy="360040"/>
          </a:xfrm>
        </p:grpSpPr>
        <p:grpSp>
          <p:nvGrpSpPr>
            <p:cNvPr id="1050" name="Group 7"/>
            <p:cNvGrpSpPr>
              <a:grpSpLocks/>
            </p:cNvGrpSpPr>
            <p:nvPr/>
          </p:nvGrpSpPr>
          <p:grpSpPr bwMode="auto">
            <a:xfrm>
              <a:off x="9452088" y="2852936"/>
              <a:ext cx="360040" cy="360040"/>
              <a:chOff x="9396536" y="1844824"/>
              <a:chExt cx="360040" cy="360040"/>
            </a:xfrm>
          </p:grpSpPr>
          <p:sp>
            <p:nvSpPr>
              <p:cNvPr id="105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4" name="Group 6"/>
          <p:cNvGrpSpPr>
            <a:grpSpLocks/>
          </p:cNvGrpSpPr>
          <p:nvPr/>
        </p:nvGrpSpPr>
        <p:grpSpPr bwMode="auto">
          <a:xfrm>
            <a:off x="4937928" y="2273158"/>
            <a:ext cx="139279" cy="144983"/>
            <a:chOff x="9452088" y="2852936"/>
            <a:chExt cx="360040" cy="360040"/>
          </a:xfrm>
        </p:grpSpPr>
        <p:grpSp>
          <p:nvGrpSpPr>
            <p:cNvPr id="1055" name="Group 7"/>
            <p:cNvGrpSpPr>
              <a:grpSpLocks/>
            </p:cNvGrpSpPr>
            <p:nvPr/>
          </p:nvGrpSpPr>
          <p:grpSpPr bwMode="auto">
            <a:xfrm>
              <a:off x="9452088" y="2852936"/>
              <a:ext cx="360040" cy="360040"/>
              <a:chOff x="9396536" y="1844824"/>
              <a:chExt cx="360040" cy="360040"/>
            </a:xfrm>
          </p:grpSpPr>
          <p:sp>
            <p:nvSpPr>
              <p:cNvPr id="105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9" name="Group 6"/>
          <p:cNvGrpSpPr>
            <a:grpSpLocks/>
          </p:cNvGrpSpPr>
          <p:nvPr/>
        </p:nvGrpSpPr>
        <p:grpSpPr bwMode="auto">
          <a:xfrm>
            <a:off x="5581548" y="2272230"/>
            <a:ext cx="139279" cy="144983"/>
            <a:chOff x="9452088" y="2852936"/>
            <a:chExt cx="360040" cy="360040"/>
          </a:xfrm>
        </p:grpSpPr>
        <p:grpSp>
          <p:nvGrpSpPr>
            <p:cNvPr id="1060" name="Group 7"/>
            <p:cNvGrpSpPr>
              <a:grpSpLocks/>
            </p:cNvGrpSpPr>
            <p:nvPr/>
          </p:nvGrpSpPr>
          <p:grpSpPr bwMode="auto">
            <a:xfrm>
              <a:off x="9452088" y="2852936"/>
              <a:ext cx="360040" cy="360040"/>
              <a:chOff x="9396536" y="1844824"/>
              <a:chExt cx="360040" cy="360040"/>
            </a:xfrm>
          </p:grpSpPr>
          <p:sp>
            <p:nvSpPr>
              <p:cNvPr id="106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4" name="Group 6"/>
          <p:cNvGrpSpPr>
            <a:grpSpLocks/>
          </p:cNvGrpSpPr>
          <p:nvPr/>
        </p:nvGrpSpPr>
        <p:grpSpPr bwMode="auto">
          <a:xfrm>
            <a:off x="4059956" y="6062130"/>
            <a:ext cx="139279" cy="144983"/>
            <a:chOff x="9452088" y="2852936"/>
            <a:chExt cx="360040" cy="360040"/>
          </a:xfrm>
        </p:grpSpPr>
        <p:grpSp>
          <p:nvGrpSpPr>
            <p:cNvPr id="1065" name="Group 7"/>
            <p:cNvGrpSpPr>
              <a:grpSpLocks/>
            </p:cNvGrpSpPr>
            <p:nvPr/>
          </p:nvGrpSpPr>
          <p:grpSpPr bwMode="auto">
            <a:xfrm>
              <a:off x="9452088" y="2852936"/>
              <a:ext cx="360040" cy="360040"/>
              <a:chOff x="9396536" y="1844824"/>
              <a:chExt cx="360040" cy="360040"/>
            </a:xfrm>
          </p:grpSpPr>
          <p:sp>
            <p:nvSpPr>
              <p:cNvPr id="106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9" name="Group 6"/>
          <p:cNvGrpSpPr>
            <a:grpSpLocks/>
          </p:cNvGrpSpPr>
          <p:nvPr/>
        </p:nvGrpSpPr>
        <p:grpSpPr bwMode="auto">
          <a:xfrm>
            <a:off x="4432931" y="5962207"/>
            <a:ext cx="139279" cy="144983"/>
            <a:chOff x="9452088" y="2852936"/>
            <a:chExt cx="360040" cy="360040"/>
          </a:xfrm>
        </p:grpSpPr>
        <p:grpSp>
          <p:nvGrpSpPr>
            <p:cNvPr id="1070" name="Group 7"/>
            <p:cNvGrpSpPr>
              <a:grpSpLocks/>
            </p:cNvGrpSpPr>
            <p:nvPr/>
          </p:nvGrpSpPr>
          <p:grpSpPr bwMode="auto">
            <a:xfrm>
              <a:off x="9452088" y="2852936"/>
              <a:ext cx="360040" cy="360040"/>
              <a:chOff x="9396536" y="1844824"/>
              <a:chExt cx="360040" cy="360040"/>
            </a:xfrm>
          </p:grpSpPr>
          <p:sp>
            <p:nvSpPr>
              <p:cNvPr id="107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4" name="Group 6"/>
          <p:cNvGrpSpPr>
            <a:grpSpLocks/>
          </p:cNvGrpSpPr>
          <p:nvPr/>
        </p:nvGrpSpPr>
        <p:grpSpPr bwMode="auto">
          <a:xfrm>
            <a:off x="4736836" y="5890833"/>
            <a:ext cx="139279" cy="144983"/>
            <a:chOff x="9452088" y="2852936"/>
            <a:chExt cx="360040" cy="360040"/>
          </a:xfrm>
        </p:grpSpPr>
        <p:grpSp>
          <p:nvGrpSpPr>
            <p:cNvPr id="1075" name="Group 7"/>
            <p:cNvGrpSpPr>
              <a:grpSpLocks/>
            </p:cNvGrpSpPr>
            <p:nvPr/>
          </p:nvGrpSpPr>
          <p:grpSpPr bwMode="auto">
            <a:xfrm>
              <a:off x="9452088" y="2852936"/>
              <a:ext cx="360040" cy="360040"/>
              <a:chOff x="9396536" y="1844824"/>
              <a:chExt cx="360040" cy="360040"/>
            </a:xfrm>
          </p:grpSpPr>
          <p:sp>
            <p:nvSpPr>
              <p:cNvPr id="10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9" name="Group 6"/>
          <p:cNvGrpSpPr>
            <a:grpSpLocks/>
          </p:cNvGrpSpPr>
          <p:nvPr/>
        </p:nvGrpSpPr>
        <p:grpSpPr bwMode="auto">
          <a:xfrm>
            <a:off x="5075276" y="5890833"/>
            <a:ext cx="139279" cy="144983"/>
            <a:chOff x="9452088" y="2852936"/>
            <a:chExt cx="360040" cy="360040"/>
          </a:xfrm>
        </p:grpSpPr>
        <p:grpSp>
          <p:nvGrpSpPr>
            <p:cNvPr id="1080" name="Group 7"/>
            <p:cNvGrpSpPr>
              <a:grpSpLocks/>
            </p:cNvGrpSpPr>
            <p:nvPr/>
          </p:nvGrpSpPr>
          <p:grpSpPr bwMode="auto">
            <a:xfrm>
              <a:off x="9452088" y="2852936"/>
              <a:ext cx="360040" cy="360040"/>
              <a:chOff x="9396536" y="1844824"/>
              <a:chExt cx="360040" cy="360040"/>
            </a:xfrm>
          </p:grpSpPr>
          <p:sp>
            <p:nvSpPr>
              <p:cNvPr id="10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4" name="Group 6"/>
          <p:cNvGrpSpPr>
            <a:grpSpLocks/>
          </p:cNvGrpSpPr>
          <p:nvPr/>
        </p:nvGrpSpPr>
        <p:grpSpPr bwMode="auto">
          <a:xfrm>
            <a:off x="5464293" y="5876558"/>
            <a:ext cx="139279" cy="144983"/>
            <a:chOff x="9452088" y="2852936"/>
            <a:chExt cx="360040" cy="360040"/>
          </a:xfrm>
        </p:grpSpPr>
        <p:grpSp>
          <p:nvGrpSpPr>
            <p:cNvPr id="1085" name="Group 7"/>
            <p:cNvGrpSpPr>
              <a:grpSpLocks/>
            </p:cNvGrpSpPr>
            <p:nvPr/>
          </p:nvGrpSpPr>
          <p:grpSpPr bwMode="auto">
            <a:xfrm>
              <a:off x="9452088" y="2852936"/>
              <a:ext cx="360040" cy="360040"/>
              <a:chOff x="9396536" y="1844824"/>
              <a:chExt cx="360040" cy="360040"/>
            </a:xfrm>
          </p:grpSpPr>
          <p:sp>
            <p:nvSpPr>
              <p:cNvPr id="10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9" name="Group 6"/>
          <p:cNvGrpSpPr>
            <a:grpSpLocks/>
          </p:cNvGrpSpPr>
          <p:nvPr/>
        </p:nvGrpSpPr>
        <p:grpSpPr bwMode="auto">
          <a:xfrm>
            <a:off x="5824079" y="5893856"/>
            <a:ext cx="139279" cy="144983"/>
            <a:chOff x="9452088" y="2852936"/>
            <a:chExt cx="360040" cy="360040"/>
          </a:xfrm>
        </p:grpSpPr>
        <p:grpSp>
          <p:nvGrpSpPr>
            <p:cNvPr id="1090" name="Group 7"/>
            <p:cNvGrpSpPr>
              <a:grpSpLocks/>
            </p:cNvGrpSpPr>
            <p:nvPr/>
          </p:nvGrpSpPr>
          <p:grpSpPr bwMode="auto">
            <a:xfrm>
              <a:off x="9452088" y="2852936"/>
              <a:ext cx="360040" cy="360040"/>
              <a:chOff x="9396536" y="1844824"/>
              <a:chExt cx="360040" cy="360040"/>
            </a:xfrm>
          </p:grpSpPr>
          <p:sp>
            <p:nvSpPr>
              <p:cNvPr id="109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4" name="Group 6"/>
          <p:cNvGrpSpPr>
            <a:grpSpLocks/>
          </p:cNvGrpSpPr>
          <p:nvPr/>
        </p:nvGrpSpPr>
        <p:grpSpPr bwMode="auto">
          <a:xfrm>
            <a:off x="6008115" y="5977573"/>
            <a:ext cx="139279" cy="144983"/>
            <a:chOff x="9452088" y="2852936"/>
            <a:chExt cx="360040" cy="360040"/>
          </a:xfrm>
        </p:grpSpPr>
        <p:grpSp>
          <p:nvGrpSpPr>
            <p:cNvPr id="1095" name="Group 7"/>
            <p:cNvGrpSpPr>
              <a:grpSpLocks/>
            </p:cNvGrpSpPr>
            <p:nvPr/>
          </p:nvGrpSpPr>
          <p:grpSpPr bwMode="auto">
            <a:xfrm>
              <a:off x="9452088" y="2852936"/>
              <a:ext cx="360040" cy="360040"/>
              <a:chOff x="9396536" y="1844824"/>
              <a:chExt cx="360040" cy="360040"/>
            </a:xfrm>
          </p:grpSpPr>
          <p:sp>
            <p:nvSpPr>
              <p:cNvPr id="109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9" name="Group 6"/>
          <p:cNvGrpSpPr>
            <a:grpSpLocks/>
          </p:cNvGrpSpPr>
          <p:nvPr/>
        </p:nvGrpSpPr>
        <p:grpSpPr bwMode="auto">
          <a:xfrm>
            <a:off x="6290899" y="6162053"/>
            <a:ext cx="139279" cy="144983"/>
            <a:chOff x="9452088" y="2852936"/>
            <a:chExt cx="360040" cy="360040"/>
          </a:xfrm>
        </p:grpSpPr>
        <p:grpSp>
          <p:nvGrpSpPr>
            <p:cNvPr id="1100" name="Group 7"/>
            <p:cNvGrpSpPr>
              <a:grpSpLocks/>
            </p:cNvGrpSpPr>
            <p:nvPr/>
          </p:nvGrpSpPr>
          <p:grpSpPr bwMode="auto">
            <a:xfrm>
              <a:off x="9452088" y="2852936"/>
              <a:ext cx="360040" cy="360040"/>
              <a:chOff x="9396536" y="1844824"/>
              <a:chExt cx="360040" cy="360040"/>
            </a:xfrm>
          </p:grpSpPr>
          <p:sp>
            <p:nvSpPr>
              <p:cNvPr id="110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4" name="Group 6"/>
          <p:cNvGrpSpPr>
            <a:grpSpLocks/>
          </p:cNvGrpSpPr>
          <p:nvPr/>
        </p:nvGrpSpPr>
        <p:grpSpPr bwMode="auto">
          <a:xfrm>
            <a:off x="3914956" y="6123114"/>
            <a:ext cx="139279" cy="144983"/>
            <a:chOff x="9452088" y="2852936"/>
            <a:chExt cx="360040" cy="360040"/>
          </a:xfrm>
        </p:grpSpPr>
        <p:grpSp>
          <p:nvGrpSpPr>
            <p:cNvPr id="1105" name="Group 7"/>
            <p:cNvGrpSpPr>
              <a:grpSpLocks/>
            </p:cNvGrpSpPr>
            <p:nvPr/>
          </p:nvGrpSpPr>
          <p:grpSpPr bwMode="auto">
            <a:xfrm>
              <a:off x="9452088" y="2852936"/>
              <a:ext cx="360040" cy="360040"/>
              <a:chOff x="9396536" y="1844824"/>
              <a:chExt cx="360040" cy="360040"/>
            </a:xfrm>
          </p:grpSpPr>
          <p:sp>
            <p:nvSpPr>
              <p:cNvPr id="110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9" name="Group 6"/>
          <p:cNvGrpSpPr>
            <a:grpSpLocks/>
          </p:cNvGrpSpPr>
          <p:nvPr/>
        </p:nvGrpSpPr>
        <p:grpSpPr bwMode="auto">
          <a:xfrm>
            <a:off x="4247916" y="6008790"/>
            <a:ext cx="139279" cy="144983"/>
            <a:chOff x="9452088" y="2852936"/>
            <a:chExt cx="360040" cy="360040"/>
          </a:xfrm>
        </p:grpSpPr>
        <p:grpSp>
          <p:nvGrpSpPr>
            <p:cNvPr id="1110" name="Group 7"/>
            <p:cNvGrpSpPr>
              <a:grpSpLocks/>
            </p:cNvGrpSpPr>
            <p:nvPr/>
          </p:nvGrpSpPr>
          <p:grpSpPr bwMode="auto">
            <a:xfrm>
              <a:off x="9452088" y="2852936"/>
              <a:ext cx="360040" cy="360040"/>
              <a:chOff x="9396536" y="1844824"/>
              <a:chExt cx="360040" cy="360040"/>
            </a:xfrm>
          </p:grpSpPr>
          <p:sp>
            <p:nvSpPr>
              <p:cNvPr id="111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4" name="Group 6"/>
          <p:cNvGrpSpPr>
            <a:grpSpLocks/>
          </p:cNvGrpSpPr>
          <p:nvPr/>
        </p:nvGrpSpPr>
        <p:grpSpPr bwMode="auto">
          <a:xfrm>
            <a:off x="4585331" y="5924107"/>
            <a:ext cx="139279" cy="144983"/>
            <a:chOff x="9452088" y="2852936"/>
            <a:chExt cx="360040" cy="360040"/>
          </a:xfrm>
        </p:grpSpPr>
        <p:grpSp>
          <p:nvGrpSpPr>
            <p:cNvPr id="1115" name="Group 7"/>
            <p:cNvGrpSpPr>
              <a:grpSpLocks/>
            </p:cNvGrpSpPr>
            <p:nvPr/>
          </p:nvGrpSpPr>
          <p:grpSpPr bwMode="auto">
            <a:xfrm>
              <a:off x="9452088" y="2852936"/>
              <a:ext cx="360040" cy="360040"/>
              <a:chOff x="9396536" y="1844824"/>
              <a:chExt cx="360040" cy="360040"/>
            </a:xfrm>
          </p:grpSpPr>
          <p:sp>
            <p:nvSpPr>
              <p:cNvPr id="111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9" name="Group 6"/>
          <p:cNvGrpSpPr>
            <a:grpSpLocks/>
          </p:cNvGrpSpPr>
          <p:nvPr/>
        </p:nvGrpSpPr>
        <p:grpSpPr bwMode="auto">
          <a:xfrm>
            <a:off x="4889236" y="5867973"/>
            <a:ext cx="139279" cy="144983"/>
            <a:chOff x="9452088" y="2852936"/>
            <a:chExt cx="360040" cy="360040"/>
          </a:xfrm>
        </p:grpSpPr>
        <p:grpSp>
          <p:nvGrpSpPr>
            <p:cNvPr id="1120" name="Group 7"/>
            <p:cNvGrpSpPr>
              <a:grpSpLocks/>
            </p:cNvGrpSpPr>
            <p:nvPr/>
          </p:nvGrpSpPr>
          <p:grpSpPr bwMode="auto">
            <a:xfrm>
              <a:off x="9452088" y="2852936"/>
              <a:ext cx="360040" cy="360040"/>
              <a:chOff x="9396536" y="1844824"/>
              <a:chExt cx="360040" cy="360040"/>
            </a:xfrm>
          </p:grpSpPr>
          <p:sp>
            <p:nvSpPr>
              <p:cNvPr id="112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4" name="Group 6"/>
          <p:cNvGrpSpPr>
            <a:grpSpLocks/>
          </p:cNvGrpSpPr>
          <p:nvPr/>
        </p:nvGrpSpPr>
        <p:grpSpPr bwMode="auto">
          <a:xfrm>
            <a:off x="5273396" y="5890833"/>
            <a:ext cx="139279" cy="144983"/>
            <a:chOff x="9452088" y="2852936"/>
            <a:chExt cx="360040" cy="360040"/>
          </a:xfrm>
        </p:grpSpPr>
        <p:grpSp>
          <p:nvGrpSpPr>
            <p:cNvPr id="1125" name="Group 7"/>
            <p:cNvGrpSpPr>
              <a:grpSpLocks/>
            </p:cNvGrpSpPr>
            <p:nvPr/>
          </p:nvGrpSpPr>
          <p:grpSpPr bwMode="auto">
            <a:xfrm>
              <a:off x="9452088" y="2852936"/>
              <a:ext cx="360040" cy="360040"/>
              <a:chOff x="9396536" y="1844824"/>
              <a:chExt cx="360040" cy="360040"/>
            </a:xfrm>
          </p:grpSpPr>
          <p:sp>
            <p:nvSpPr>
              <p:cNvPr id="112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9" name="Group 6"/>
          <p:cNvGrpSpPr>
            <a:grpSpLocks/>
          </p:cNvGrpSpPr>
          <p:nvPr/>
        </p:nvGrpSpPr>
        <p:grpSpPr bwMode="auto">
          <a:xfrm>
            <a:off x="5637013" y="5861318"/>
            <a:ext cx="139279" cy="144983"/>
            <a:chOff x="9452088" y="2852936"/>
            <a:chExt cx="360040" cy="360040"/>
          </a:xfrm>
        </p:grpSpPr>
        <p:grpSp>
          <p:nvGrpSpPr>
            <p:cNvPr id="1130" name="Group 7"/>
            <p:cNvGrpSpPr>
              <a:grpSpLocks/>
            </p:cNvGrpSpPr>
            <p:nvPr/>
          </p:nvGrpSpPr>
          <p:grpSpPr bwMode="auto">
            <a:xfrm>
              <a:off x="9452088" y="2852936"/>
              <a:ext cx="360040" cy="360040"/>
              <a:chOff x="9396536" y="1844824"/>
              <a:chExt cx="360040" cy="360040"/>
            </a:xfrm>
          </p:grpSpPr>
          <p:sp>
            <p:nvSpPr>
              <p:cNvPr id="113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3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4" name="Group 6"/>
          <p:cNvGrpSpPr>
            <a:grpSpLocks/>
          </p:cNvGrpSpPr>
          <p:nvPr/>
        </p:nvGrpSpPr>
        <p:grpSpPr bwMode="auto">
          <a:xfrm>
            <a:off x="6150355" y="6069013"/>
            <a:ext cx="139279" cy="144983"/>
            <a:chOff x="9452088" y="2852936"/>
            <a:chExt cx="360040" cy="360040"/>
          </a:xfrm>
        </p:grpSpPr>
        <p:grpSp>
          <p:nvGrpSpPr>
            <p:cNvPr id="1135" name="Group 7"/>
            <p:cNvGrpSpPr>
              <a:grpSpLocks/>
            </p:cNvGrpSpPr>
            <p:nvPr/>
          </p:nvGrpSpPr>
          <p:grpSpPr bwMode="auto">
            <a:xfrm>
              <a:off x="9452088" y="2852936"/>
              <a:ext cx="360040" cy="360040"/>
              <a:chOff x="9396536" y="1844824"/>
              <a:chExt cx="360040" cy="360040"/>
            </a:xfrm>
          </p:grpSpPr>
          <p:sp>
            <p:nvSpPr>
              <p:cNvPr id="113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3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9" name="Group 6"/>
          <p:cNvGrpSpPr>
            <a:grpSpLocks/>
          </p:cNvGrpSpPr>
          <p:nvPr/>
        </p:nvGrpSpPr>
        <p:grpSpPr bwMode="auto">
          <a:xfrm>
            <a:off x="6434835" y="6272213"/>
            <a:ext cx="139279" cy="144983"/>
            <a:chOff x="9452088" y="2852936"/>
            <a:chExt cx="360040" cy="360040"/>
          </a:xfrm>
        </p:grpSpPr>
        <p:grpSp>
          <p:nvGrpSpPr>
            <p:cNvPr id="1140" name="Group 7"/>
            <p:cNvGrpSpPr>
              <a:grpSpLocks/>
            </p:cNvGrpSpPr>
            <p:nvPr/>
          </p:nvGrpSpPr>
          <p:grpSpPr bwMode="auto">
            <a:xfrm>
              <a:off x="9452088" y="2852936"/>
              <a:ext cx="360040" cy="360040"/>
              <a:chOff x="9396536" y="1844824"/>
              <a:chExt cx="360040" cy="360040"/>
            </a:xfrm>
          </p:grpSpPr>
          <p:sp>
            <p:nvSpPr>
              <p:cNvPr id="114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4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4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478335" y="3147145"/>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50" name="Nadpis 1"/>
          <p:cNvSpPr>
            <a:spLocks noGrp="1"/>
          </p:cNvSpPr>
          <p:nvPr>
            <p:ph type="title"/>
          </p:nvPr>
        </p:nvSpPr>
        <p:spPr>
          <a:xfrm>
            <a:off x="838200" y="338492"/>
            <a:ext cx="10515600" cy="926576"/>
          </a:xfrm>
        </p:spPr>
        <p:txBody>
          <a:bodyPr/>
          <a:lstStyle/>
          <a:p>
            <a:r>
              <a:rPr lang="en-US" dirty="0" smtClean="0"/>
              <a:t>Origin of EEG signal</a:t>
            </a:r>
            <a:endParaRPr lang="en-US" dirty="0"/>
          </a:p>
        </p:txBody>
      </p:sp>
    </p:spTree>
    <p:extLst>
      <p:ext uri="{BB962C8B-B14F-4D97-AF65-F5344CB8AC3E}">
        <p14:creationId xmlns:p14="http://schemas.microsoft.com/office/powerpoint/2010/main" val="11555476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TextovéPole 379">
            <a:extLst>
              <a:ext uri="{FF2B5EF4-FFF2-40B4-BE49-F238E27FC236}">
                <a16:creationId xmlns:a16="http://schemas.microsoft.com/office/drawing/2014/main" id="{01137E71-D849-47F0-B120-462F6C60F176}"/>
              </a:ext>
            </a:extLst>
          </p:cNvPr>
          <p:cNvSpPr txBox="1"/>
          <p:nvPr/>
        </p:nvSpPr>
        <p:spPr>
          <a:xfrm>
            <a:off x="8121650" y="2271792"/>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sp>
        <p:nvSpPr>
          <p:cNvPr id="1145" name="TextovéPole 379">
            <a:extLst>
              <a:ext uri="{FF2B5EF4-FFF2-40B4-BE49-F238E27FC236}">
                <a16:creationId xmlns:a16="http://schemas.microsoft.com/office/drawing/2014/main" id="{01137E71-D849-47F0-B120-462F6C60F176}"/>
              </a:ext>
            </a:extLst>
          </p:cNvPr>
          <p:cNvSpPr txBox="1"/>
          <p:nvPr/>
        </p:nvSpPr>
        <p:spPr>
          <a:xfrm>
            <a:off x="745490" y="2850912"/>
            <a:ext cx="2403222"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Intracellular recording</a:t>
            </a:r>
            <a:endParaRPr lang="en-US" b="0" dirty="0">
              <a:latin typeface="Arial" panose="020B0604020202020204" pitchFamily="34" charset="0"/>
              <a:cs typeface="Arial" panose="020B0604020202020204" pitchFamily="34" charset="0"/>
            </a:endParaRPr>
          </a:p>
        </p:txBody>
      </p:sp>
      <p:grpSp>
        <p:nvGrpSpPr>
          <p:cNvPr id="7" name="Skupina 6"/>
          <p:cNvGrpSpPr/>
          <p:nvPr/>
        </p:nvGrpSpPr>
        <p:grpSpPr>
          <a:xfrm>
            <a:off x="6250300" y="2950778"/>
            <a:ext cx="5216526" cy="3130066"/>
            <a:chOff x="5924153" y="2766178"/>
            <a:chExt cx="5216526" cy="3348875"/>
          </a:xfrm>
        </p:grpSpPr>
        <p:sp>
          <p:nvSpPr>
            <p:cNvPr id="5"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7075309" y="2177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839275" y="2565399"/>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5185398" y="3559608"/>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5136630"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849588" y="525257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574299" y="5024099"/>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380275" y="4876876"/>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317302" y="4343669"/>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341686" y="3904283"/>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70796" y="3637077"/>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484029" y="502281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349544" y="489287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6211186" y="45649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6117345" y="419052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6615889" y="42808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6100269" y="370173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6500570" y="358815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69754" y="39713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5180094" y="287762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5240038" y="420655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5298966" y="4499163"/>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5375928" y="326040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479558" y="457739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56692" y="340449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5109708" y="4337415"/>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5155939" y="4622020"/>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420163" y="345599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294698" y="3670773"/>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3804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41946" y="302570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5" name="Group 14"/>
          <p:cNvGrpSpPr/>
          <p:nvPr/>
        </p:nvGrpSpPr>
        <p:grpSpPr>
          <a:xfrm>
            <a:off x="5616575" y="2921254"/>
            <a:ext cx="499110" cy="393186"/>
            <a:chOff x="5612765" y="2898394"/>
            <a:chExt cx="499110" cy="393186"/>
          </a:xfrm>
        </p:grpSpPr>
        <p:sp>
          <p:nvSpPr>
            <p:cNvPr id="14" name="Rectangle 13"/>
            <p:cNvSpPr/>
            <p:nvPr/>
          </p:nvSpPr>
          <p:spPr>
            <a:xfrm>
              <a:off x="5612765" y="2967991"/>
              <a:ext cx="499110"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5674360" y="2898394"/>
              <a:ext cx="367030" cy="132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Oval 1008"/>
            <p:cNvSpPr/>
            <p:nvPr/>
          </p:nvSpPr>
          <p:spPr>
            <a:xfrm rot="244851">
              <a:off x="5662136" y="3163542"/>
              <a:ext cx="369958" cy="128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0" name="Group 6"/>
          <p:cNvGrpSpPr>
            <a:grpSpLocks/>
          </p:cNvGrpSpPr>
          <p:nvPr/>
        </p:nvGrpSpPr>
        <p:grpSpPr bwMode="auto">
          <a:xfrm>
            <a:off x="5111514" y="3063047"/>
            <a:ext cx="139279" cy="144983"/>
            <a:chOff x="9452088" y="2852936"/>
            <a:chExt cx="360040" cy="360040"/>
          </a:xfrm>
        </p:grpSpPr>
        <p:grpSp>
          <p:nvGrpSpPr>
            <p:cNvPr id="1011" name="Group 7"/>
            <p:cNvGrpSpPr>
              <a:grpSpLocks/>
            </p:cNvGrpSpPr>
            <p:nvPr/>
          </p:nvGrpSpPr>
          <p:grpSpPr bwMode="auto">
            <a:xfrm>
              <a:off x="9452088" y="2852936"/>
              <a:ext cx="360040" cy="360040"/>
              <a:chOff x="9396536" y="1844824"/>
              <a:chExt cx="360040" cy="360040"/>
            </a:xfrm>
          </p:grpSpPr>
          <p:sp>
            <p:nvSpPr>
              <p:cNvPr id="10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5476258" y="29771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15"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a:off x="1153144" y="3135164"/>
            <a:ext cx="1649150" cy="51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6"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flipV="1">
            <a:off x="8597604" y="2574726"/>
            <a:ext cx="1756266" cy="52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2" name="Group 6"/>
          <p:cNvGrpSpPr>
            <a:grpSpLocks/>
          </p:cNvGrpSpPr>
          <p:nvPr/>
        </p:nvGrpSpPr>
        <p:grpSpPr bwMode="auto">
          <a:xfrm>
            <a:off x="6797058" y="4593143"/>
            <a:ext cx="139279" cy="144983"/>
            <a:chOff x="9452088" y="2852936"/>
            <a:chExt cx="360040" cy="360040"/>
          </a:xfrm>
        </p:grpSpPr>
        <p:grpSp>
          <p:nvGrpSpPr>
            <p:cNvPr id="1023" name="Group 7"/>
            <p:cNvGrpSpPr>
              <a:grpSpLocks/>
            </p:cNvGrpSpPr>
            <p:nvPr/>
          </p:nvGrpSpPr>
          <p:grpSpPr bwMode="auto">
            <a:xfrm>
              <a:off x="9452088" y="2852936"/>
              <a:ext cx="360040" cy="360040"/>
              <a:chOff x="9396536" y="1844824"/>
              <a:chExt cx="360040" cy="360040"/>
            </a:xfrm>
          </p:grpSpPr>
          <p:sp>
            <p:nvSpPr>
              <p:cNvPr id="10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27"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a:off x="8652654" y="4661147"/>
            <a:ext cx="1756266" cy="49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9" name="Group 6"/>
          <p:cNvGrpSpPr>
            <a:grpSpLocks/>
          </p:cNvGrpSpPr>
          <p:nvPr/>
        </p:nvGrpSpPr>
        <p:grpSpPr bwMode="auto">
          <a:xfrm>
            <a:off x="5509158" y="2420820"/>
            <a:ext cx="139279" cy="144983"/>
            <a:chOff x="9452088" y="2852936"/>
            <a:chExt cx="360040" cy="360040"/>
          </a:xfrm>
        </p:grpSpPr>
        <p:grpSp>
          <p:nvGrpSpPr>
            <p:cNvPr id="1030" name="Group 7"/>
            <p:cNvGrpSpPr>
              <a:grpSpLocks/>
            </p:cNvGrpSpPr>
            <p:nvPr/>
          </p:nvGrpSpPr>
          <p:grpSpPr bwMode="auto">
            <a:xfrm>
              <a:off x="9452088" y="2852936"/>
              <a:ext cx="360040" cy="360040"/>
              <a:chOff x="9396536" y="1844824"/>
              <a:chExt cx="360040" cy="360040"/>
            </a:xfrm>
          </p:grpSpPr>
          <p:sp>
            <p:nvSpPr>
              <p:cNvPr id="103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4" name="Group 6"/>
          <p:cNvGrpSpPr>
            <a:grpSpLocks/>
          </p:cNvGrpSpPr>
          <p:nvPr/>
        </p:nvGrpSpPr>
        <p:grpSpPr bwMode="auto">
          <a:xfrm>
            <a:off x="5358837" y="2507441"/>
            <a:ext cx="139279" cy="144983"/>
            <a:chOff x="9452088" y="2852936"/>
            <a:chExt cx="360040" cy="360040"/>
          </a:xfrm>
        </p:grpSpPr>
        <p:grpSp>
          <p:nvGrpSpPr>
            <p:cNvPr id="1035" name="Group 7"/>
            <p:cNvGrpSpPr>
              <a:grpSpLocks/>
            </p:cNvGrpSpPr>
            <p:nvPr/>
          </p:nvGrpSpPr>
          <p:grpSpPr bwMode="auto">
            <a:xfrm>
              <a:off x="9452088" y="2852936"/>
              <a:ext cx="360040" cy="360040"/>
              <a:chOff x="9396536" y="1844824"/>
              <a:chExt cx="360040" cy="360040"/>
            </a:xfrm>
          </p:grpSpPr>
          <p:sp>
            <p:nvSpPr>
              <p:cNvPr id="103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9" name="Group 6"/>
          <p:cNvGrpSpPr>
            <a:grpSpLocks/>
          </p:cNvGrpSpPr>
          <p:nvPr/>
        </p:nvGrpSpPr>
        <p:grpSpPr bwMode="auto">
          <a:xfrm>
            <a:off x="5214992" y="2451029"/>
            <a:ext cx="139279" cy="144983"/>
            <a:chOff x="9452088" y="2852936"/>
            <a:chExt cx="360040" cy="360040"/>
          </a:xfrm>
        </p:grpSpPr>
        <p:grpSp>
          <p:nvGrpSpPr>
            <p:cNvPr id="1040" name="Group 7"/>
            <p:cNvGrpSpPr>
              <a:grpSpLocks/>
            </p:cNvGrpSpPr>
            <p:nvPr/>
          </p:nvGrpSpPr>
          <p:grpSpPr bwMode="auto">
            <a:xfrm>
              <a:off x="9452088" y="2852936"/>
              <a:ext cx="360040" cy="360040"/>
              <a:chOff x="9396536" y="1844824"/>
              <a:chExt cx="360040" cy="360040"/>
            </a:xfrm>
          </p:grpSpPr>
          <p:sp>
            <p:nvSpPr>
              <p:cNvPr id="104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4" name="Group 6"/>
          <p:cNvGrpSpPr>
            <a:grpSpLocks/>
          </p:cNvGrpSpPr>
          <p:nvPr/>
        </p:nvGrpSpPr>
        <p:grpSpPr bwMode="auto">
          <a:xfrm>
            <a:off x="5063658" y="2372218"/>
            <a:ext cx="139279" cy="144983"/>
            <a:chOff x="9452088" y="2852936"/>
            <a:chExt cx="360040" cy="360040"/>
          </a:xfrm>
        </p:grpSpPr>
        <p:grpSp>
          <p:nvGrpSpPr>
            <p:cNvPr id="1045" name="Group 7"/>
            <p:cNvGrpSpPr>
              <a:grpSpLocks/>
            </p:cNvGrpSpPr>
            <p:nvPr/>
          </p:nvGrpSpPr>
          <p:grpSpPr bwMode="auto">
            <a:xfrm>
              <a:off x="9452088" y="2852936"/>
              <a:ext cx="360040" cy="360040"/>
              <a:chOff x="9396536" y="1844824"/>
              <a:chExt cx="360040" cy="360040"/>
            </a:xfrm>
          </p:grpSpPr>
          <p:sp>
            <p:nvSpPr>
              <p:cNvPr id="104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9" name="Group 6"/>
          <p:cNvGrpSpPr>
            <a:grpSpLocks/>
          </p:cNvGrpSpPr>
          <p:nvPr/>
        </p:nvGrpSpPr>
        <p:grpSpPr bwMode="auto">
          <a:xfrm>
            <a:off x="4798417" y="2185608"/>
            <a:ext cx="139279" cy="144983"/>
            <a:chOff x="9452088" y="2852936"/>
            <a:chExt cx="360040" cy="360040"/>
          </a:xfrm>
        </p:grpSpPr>
        <p:grpSp>
          <p:nvGrpSpPr>
            <p:cNvPr id="1050" name="Group 7"/>
            <p:cNvGrpSpPr>
              <a:grpSpLocks/>
            </p:cNvGrpSpPr>
            <p:nvPr/>
          </p:nvGrpSpPr>
          <p:grpSpPr bwMode="auto">
            <a:xfrm>
              <a:off x="9452088" y="2852936"/>
              <a:ext cx="360040" cy="360040"/>
              <a:chOff x="9396536" y="1844824"/>
              <a:chExt cx="360040" cy="360040"/>
            </a:xfrm>
          </p:grpSpPr>
          <p:sp>
            <p:nvSpPr>
              <p:cNvPr id="105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4" name="Group 6"/>
          <p:cNvGrpSpPr>
            <a:grpSpLocks/>
          </p:cNvGrpSpPr>
          <p:nvPr/>
        </p:nvGrpSpPr>
        <p:grpSpPr bwMode="auto">
          <a:xfrm>
            <a:off x="4937928" y="2273158"/>
            <a:ext cx="139279" cy="144983"/>
            <a:chOff x="9452088" y="2852936"/>
            <a:chExt cx="360040" cy="360040"/>
          </a:xfrm>
        </p:grpSpPr>
        <p:grpSp>
          <p:nvGrpSpPr>
            <p:cNvPr id="1055" name="Group 7"/>
            <p:cNvGrpSpPr>
              <a:grpSpLocks/>
            </p:cNvGrpSpPr>
            <p:nvPr/>
          </p:nvGrpSpPr>
          <p:grpSpPr bwMode="auto">
            <a:xfrm>
              <a:off x="9452088" y="2852936"/>
              <a:ext cx="360040" cy="360040"/>
              <a:chOff x="9396536" y="1844824"/>
              <a:chExt cx="360040" cy="360040"/>
            </a:xfrm>
          </p:grpSpPr>
          <p:sp>
            <p:nvSpPr>
              <p:cNvPr id="105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9" name="Group 6"/>
          <p:cNvGrpSpPr>
            <a:grpSpLocks/>
          </p:cNvGrpSpPr>
          <p:nvPr/>
        </p:nvGrpSpPr>
        <p:grpSpPr bwMode="auto">
          <a:xfrm>
            <a:off x="5581548" y="2272230"/>
            <a:ext cx="139279" cy="144983"/>
            <a:chOff x="9452088" y="2852936"/>
            <a:chExt cx="360040" cy="360040"/>
          </a:xfrm>
        </p:grpSpPr>
        <p:grpSp>
          <p:nvGrpSpPr>
            <p:cNvPr id="1060" name="Group 7"/>
            <p:cNvGrpSpPr>
              <a:grpSpLocks/>
            </p:cNvGrpSpPr>
            <p:nvPr/>
          </p:nvGrpSpPr>
          <p:grpSpPr bwMode="auto">
            <a:xfrm>
              <a:off x="9452088" y="2852936"/>
              <a:ext cx="360040" cy="360040"/>
              <a:chOff x="9396536" y="1844824"/>
              <a:chExt cx="360040" cy="360040"/>
            </a:xfrm>
          </p:grpSpPr>
          <p:sp>
            <p:nvSpPr>
              <p:cNvPr id="106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4" name="Group 6"/>
          <p:cNvGrpSpPr>
            <a:grpSpLocks/>
          </p:cNvGrpSpPr>
          <p:nvPr/>
        </p:nvGrpSpPr>
        <p:grpSpPr bwMode="auto">
          <a:xfrm>
            <a:off x="4059956" y="6062130"/>
            <a:ext cx="139279" cy="144983"/>
            <a:chOff x="9452088" y="2852936"/>
            <a:chExt cx="360040" cy="360040"/>
          </a:xfrm>
        </p:grpSpPr>
        <p:grpSp>
          <p:nvGrpSpPr>
            <p:cNvPr id="1065" name="Group 7"/>
            <p:cNvGrpSpPr>
              <a:grpSpLocks/>
            </p:cNvGrpSpPr>
            <p:nvPr/>
          </p:nvGrpSpPr>
          <p:grpSpPr bwMode="auto">
            <a:xfrm>
              <a:off x="9452088" y="2852936"/>
              <a:ext cx="360040" cy="360040"/>
              <a:chOff x="9396536" y="1844824"/>
              <a:chExt cx="360040" cy="360040"/>
            </a:xfrm>
          </p:grpSpPr>
          <p:sp>
            <p:nvSpPr>
              <p:cNvPr id="106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9" name="Group 6"/>
          <p:cNvGrpSpPr>
            <a:grpSpLocks/>
          </p:cNvGrpSpPr>
          <p:nvPr/>
        </p:nvGrpSpPr>
        <p:grpSpPr bwMode="auto">
          <a:xfrm>
            <a:off x="4432931" y="5962207"/>
            <a:ext cx="139279" cy="144983"/>
            <a:chOff x="9452088" y="2852936"/>
            <a:chExt cx="360040" cy="360040"/>
          </a:xfrm>
        </p:grpSpPr>
        <p:grpSp>
          <p:nvGrpSpPr>
            <p:cNvPr id="1070" name="Group 7"/>
            <p:cNvGrpSpPr>
              <a:grpSpLocks/>
            </p:cNvGrpSpPr>
            <p:nvPr/>
          </p:nvGrpSpPr>
          <p:grpSpPr bwMode="auto">
            <a:xfrm>
              <a:off x="9452088" y="2852936"/>
              <a:ext cx="360040" cy="360040"/>
              <a:chOff x="9396536" y="1844824"/>
              <a:chExt cx="360040" cy="360040"/>
            </a:xfrm>
          </p:grpSpPr>
          <p:sp>
            <p:nvSpPr>
              <p:cNvPr id="107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4" name="Group 6"/>
          <p:cNvGrpSpPr>
            <a:grpSpLocks/>
          </p:cNvGrpSpPr>
          <p:nvPr/>
        </p:nvGrpSpPr>
        <p:grpSpPr bwMode="auto">
          <a:xfrm>
            <a:off x="4736836" y="5890833"/>
            <a:ext cx="139279" cy="144983"/>
            <a:chOff x="9452088" y="2852936"/>
            <a:chExt cx="360040" cy="360040"/>
          </a:xfrm>
        </p:grpSpPr>
        <p:grpSp>
          <p:nvGrpSpPr>
            <p:cNvPr id="1075" name="Group 7"/>
            <p:cNvGrpSpPr>
              <a:grpSpLocks/>
            </p:cNvGrpSpPr>
            <p:nvPr/>
          </p:nvGrpSpPr>
          <p:grpSpPr bwMode="auto">
            <a:xfrm>
              <a:off x="9452088" y="2852936"/>
              <a:ext cx="360040" cy="360040"/>
              <a:chOff x="9396536" y="1844824"/>
              <a:chExt cx="360040" cy="360040"/>
            </a:xfrm>
          </p:grpSpPr>
          <p:sp>
            <p:nvSpPr>
              <p:cNvPr id="10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9" name="Group 6"/>
          <p:cNvGrpSpPr>
            <a:grpSpLocks/>
          </p:cNvGrpSpPr>
          <p:nvPr/>
        </p:nvGrpSpPr>
        <p:grpSpPr bwMode="auto">
          <a:xfrm>
            <a:off x="5075276" y="5890833"/>
            <a:ext cx="139279" cy="144983"/>
            <a:chOff x="9452088" y="2852936"/>
            <a:chExt cx="360040" cy="360040"/>
          </a:xfrm>
        </p:grpSpPr>
        <p:grpSp>
          <p:nvGrpSpPr>
            <p:cNvPr id="1080" name="Group 7"/>
            <p:cNvGrpSpPr>
              <a:grpSpLocks/>
            </p:cNvGrpSpPr>
            <p:nvPr/>
          </p:nvGrpSpPr>
          <p:grpSpPr bwMode="auto">
            <a:xfrm>
              <a:off x="9452088" y="2852936"/>
              <a:ext cx="360040" cy="360040"/>
              <a:chOff x="9396536" y="1844824"/>
              <a:chExt cx="360040" cy="360040"/>
            </a:xfrm>
          </p:grpSpPr>
          <p:sp>
            <p:nvSpPr>
              <p:cNvPr id="10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4" name="Group 6"/>
          <p:cNvGrpSpPr>
            <a:grpSpLocks/>
          </p:cNvGrpSpPr>
          <p:nvPr/>
        </p:nvGrpSpPr>
        <p:grpSpPr bwMode="auto">
          <a:xfrm>
            <a:off x="5464293" y="5876558"/>
            <a:ext cx="139279" cy="144983"/>
            <a:chOff x="9452088" y="2852936"/>
            <a:chExt cx="360040" cy="360040"/>
          </a:xfrm>
        </p:grpSpPr>
        <p:grpSp>
          <p:nvGrpSpPr>
            <p:cNvPr id="1085" name="Group 7"/>
            <p:cNvGrpSpPr>
              <a:grpSpLocks/>
            </p:cNvGrpSpPr>
            <p:nvPr/>
          </p:nvGrpSpPr>
          <p:grpSpPr bwMode="auto">
            <a:xfrm>
              <a:off x="9452088" y="2852936"/>
              <a:ext cx="360040" cy="360040"/>
              <a:chOff x="9396536" y="1844824"/>
              <a:chExt cx="360040" cy="360040"/>
            </a:xfrm>
          </p:grpSpPr>
          <p:sp>
            <p:nvSpPr>
              <p:cNvPr id="10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9" name="Group 6"/>
          <p:cNvGrpSpPr>
            <a:grpSpLocks/>
          </p:cNvGrpSpPr>
          <p:nvPr/>
        </p:nvGrpSpPr>
        <p:grpSpPr bwMode="auto">
          <a:xfrm>
            <a:off x="5824079" y="5893856"/>
            <a:ext cx="139279" cy="144983"/>
            <a:chOff x="9452088" y="2852936"/>
            <a:chExt cx="360040" cy="360040"/>
          </a:xfrm>
        </p:grpSpPr>
        <p:grpSp>
          <p:nvGrpSpPr>
            <p:cNvPr id="1090" name="Group 7"/>
            <p:cNvGrpSpPr>
              <a:grpSpLocks/>
            </p:cNvGrpSpPr>
            <p:nvPr/>
          </p:nvGrpSpPr>
          <p:grpSpPr bwMode="auto">
            <a:xfrm>
              <a:off x="9452088" y="2852936"/>
              <a:ext cx="360040" cy="360040"/>
              <a:chOff x="9396536" y="1844824"/>
              <a:chExt cx="360040" cy="360040"/>
            </a:xfrm>
          </p:grpSpPr>
          <p:sp>
            <p:nvSpPr>
              <p:cNvPr id="109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4" name="Group 6"/>
          <p:cNvGrpSpPr>
            <a:grpSpLocks/>
          </p:cNvGrpSpPr>
          <p:nvPr/>
        </p:nvGrpSpPr>
        <p:grpSpPr bwMode="auto">
          <a:xfrm>
            <a:off x="6008115" y="5977573"/>
            <a:ext cx="139279" cy="144983"/>
            <a:chOff x="9452088" y="2852936"/>
            <a:chExt cx="360040" cy="360040"/>
          </a:xfrm>
        </p:grpSpPr>
        <p:grpSp>
          <p:nvGrpSpPr>
            <p:cNvPr id="1095" name="Group 7"/>
            <p:cNvGrpSpPr>
              <a:grpSpLocks/>
            </p:cNvGrpSpPr>
            <p:nvPr/>
          </p:nvGrpSpPr>
          <p:grpSpPr bwMode="auto">
            <a:xfrm>
              <a:off x="9452088" y="2852936"/>
              <a:ext cx="360040" cy="360040"/>
              <a:chOff x="9396536" y="1844824"/>
              <a:chExt cx="360040" cy="360040"/>
            </a:xfrm>
          </p:grpSpPr>
          <p:sp>
            <p:nvSpPr>
              <p:cNvPr id="109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9" name="Group 6"/>
          <p:cNvGrpSpPr>
            <a:grpSpLocks/>
          </p:cNvGrpSpPr>
          <p:nvPr/>
        </p:nvGrpSpPr>
        <p:grpSpPr bwMode="auto">
          <a:xfrm>
            <a:off x="6290899" y="6162053"/>
            <a:ext cx="139279" cy="144983"/>
            <a:chOff x="9452088" y="2852936"/>
            <a:chExt cx="360040" cy="360040"/>
          </a:xfrm>
        </p:grpSpPr>
        <p:grpSp>
          <p:nvGrpSpPr>
            <p:cNvPr id="1100" name="Group 7"/>
            <p:cNvGrpSpPr>
              <a:grpSpLocks/>
            </p:cNvGrpSpPr>
            <p:nvPr/>
          </p:nvGrpSpPr>
          <p:grpSpPr bwMode="auto">
            <a:xfrm>
              <a:off x="9452088" y="2852936"/>
              <a:ext cx="360040" cy="360040"/>
              <a:chOff x="9396536" y="1844824"/>
              <a:chExt cx="360040" cy="360040"/>
            </a:xfrm>
          </p:grpSpPr>
          <p:sp>
            <p:nvSpPr>
              <p:cNvPr id="110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4" name="Group 6"/>
          <p:cNvGrpSpPr>
            <a:grpSpLocks/>
          </p:cNvGrpSpPr>
          <p:nvPr/>
        </p:nvGrpSpPr>
        <p:grpSpPr bwMode="auto">
          <a:xfrm>
            <a:off x="3914956" y="6123114"/>
            <a:ext cx="139279" cy="144983"/>
            <a:chOff x="9452088" y="2852936"/>
            <a:chExt cx="360040" cy="360040"/>
          </a:xfrm>
        </p:grpSpPr>
        <p:grpSp>
          <p:nvGrpSpPr>
            <p:cNvPr id="1105" name="Group 7"/>
            <p:cNvGrpSpPr>
              <a:grpSpLocks/>
            </p:cNvGrpSpPr>
            <p:nvPr/>
          </p:nvGrpSpPr>
          <p:grpSpPr bwMode="auto">
            <a:xfrm>
              <a:off x="9452088" y="2852936"/>
              <a:ext cx="360040" cy="360040"/>
              <a:chOff x="9396536" y="1844824"/>
              <a:chExt cx="360040" cy="360040"/>
            </a:xfrm>
          </p:grpSpPr>
          <p:sp>
            <p:nvSpPr>
              <p:cNvPr id="110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9" name="Group 6"/>
          <p:cNvGrpSpPr>
            <a:grpSpLocks/>
          </p:cNvGrpSpPr>
          <p:nvPr/>
        </p:nvGrpSpPr>
        <p:grpSpPr bwMode="auto">
          <a:xfrm>
            <a:off x="4247916" y="6008790"/>
            <a:ext cx="139279" cy="144983"/>
            <a:chOff x="9452088" y="2852936"/>
            <a:chExt cx="360040" cy="360040"/>
          </a:xfrm>
        </p:grpSpPr>
        <p:grpSp>
          <p:nvGrpSpPr>
            <p:cNvPr id="1110" name="Group 7"/>
            <p:cNvGrpSpPr>
              <a:grpSpLocks/>
            </p:cNvGrpSpPr>
            <p:nvPr/>
          </p:nvGrpSpPr>
          <p:grpSpPr bwMode="auto">
            <a:xfrm>
              <a:off x="9452088" y="2852936"/>
              <a:ext cx="360040" cy="360040"/>
              <a:chOff x="9396536" y="1844824"/>
              <a:chExt cx="360040" cy="360040"/>
            </a:xfrm>
          </p:grpSpPr>
          <p:sp>
            <p:nvSpPr>
              <p:cNvPr id="111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4" name="Group 6"/>
          <p:cNvGrpSpPr>
            <a:grpSpLocks/>
          </p:cNvGrpSpPr>
          <p:nvPr/>
        </p:nvGrpSpPr>
        <p:grpSpPr bwMode="auto">
          <a:xfrm>
            <a:off x="4585331" y="5924107"/>
            <a:ext cx="139279" cy="144983"/>
            <a:chOff x="9452088" y="2852936"/>
            <a:chExt cx="360040" cy="360040"/>
          </a:xfrm>
        </p:grpSpPr>
        <p:grpSp>
          <p:nvGrpSpPr>
            <p:cNvPr id="1115" name="Group 7"/>
            <p:cNvGrpSpPr>
              <a:grpSpLocks/>
            </p:cNvGrpSpPr>
            <p:nvPr/>
          </p:nvGrpSpPr>
          <p:grpSpPr bwMode="auto">
            <a:xfrm>
              <a:off x="9452088" y="2852936"/>
              <a:ext cx="360040" cy="360040"/>
              <a:chOff x="9396536" y="1844824"/>
              <a:chExt cx="360040" cy="360040"/>
            </a:xfrm>
          </p:grpSpPr>
          <p:sp>
            <p:nvSpPr>
              <p:cNvPr id="111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9" name="Group 6"/>
          <p:cNvGrpSpPr>
            <a:grpSpLocks/>
          </p:cNvGrpSpPr>
          <p:nvPr/>
        </p:nvGrpSpPr>
        <p:grpSpPr bwMode="auto">
          <a:xfrm>
            <a:off x="4889236" y="5867973"/>
            <a:ext cx="139279" cy="144983"/>
            <a:chOff x="9452088" y="2852936"/>
            <a:chExt cx="360040" cy="360040"/>
          </a:xfrm>
        </p:grpSpPr>
        <p:grpSp>
          <p:nvGrpSpPr>
            <p:cNvPr id="1120" name="Group 7"/>
            <p:cNvGrpSpPr>
              <a:grpSpLocks/>
            </p:cNvGrpSpPr>
            <p:nvPr/>
          </p:nvGrpSpPr>
          <p:grpSpPr bwMode="auto">
            <a:xfrm>
              <a:off x="9452088" y="2852936"/>
              <a:ext cx="360040" cy="360040"/>
              <a:chOff x="9396536" y="1844824"/>
              <a:chExt cx="360040" cy="360040"/>
            </a:xfrm>
          </p:grpSpPr>
          <p:sp>
            <p:nvSpPr>
              <p:cNvPr id="112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4" name="Group 6"/>
          <p:cNvGrpSpPr>
            <a:grpSpLocks/>
          </p:cNvGrpSpPr>
          <p:nvPr/>
        </p:nvGrpSpPr>
        <p:grpSpPr bwMode="auto">
          <a:xfrm>
            <a:off x="5273396" y="5890833"/>
            <a:ext cx="139279" cy="144983"/>
            <a:chOff x="9452088" y="2852936"/>
            <a:chExt cx="360040" cy="360040"/>
          </a:xfrm>
        </p:grpSpPr>
        <p:grpSp>
          <p:nvGrpSpPr>
            <p:cNvPr id="1125" name="Group 7"/>
            <p:cNvGrpSpPr>
              <a:grpSpLocks/>
            </p:cNvGrpSpPr>
            <p:nvPr/>
          </p:nvGrpSpPr>
          <p:grpSpPr bwMode="auto">
            <a:xfrm>
              <a:off x="9452088" y="2852936"/>
              <a:ext cx="360040" cy="360040"/>
              <a:chOff x="9396536" y="1844824"/>
              <a:chExt cx="360040" cy="360040"/>
            </a:xfrm>
          </p:grpSpPr>
          <p:sp>
            <p:nvSpPr>
              <p:cNvPr id="112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9" name="Group 6"/>
          <p:cNvGrpSpPr>
            <a:grpSpLocks/>
          </p:cNvGrpSpPr>
          <p:nvPr/>
        </p:nvGrpSpPr>
        <p:grpSpPr bwMode="auto">
          <a:xfrm>
            <a:off x="5637013" y="5861318"/>
            <a:ext cx="139279" cy="144983"/>
            <a:chOff x="9452088" y="2852936"/>
            <a:chExt cx="360040" cy="360040"/>
          </a:xfrm>
        </p:grpSpPr>
        <p:grpSp>
          <p:nvGrpSpPr>
            <p:cNvPr id="1130" name="Group 7"/>
            <p:cNvGrpSpPr>
              <a:grpSpLocks/>
            </p:cNvGrpSpPr>
            <p:nvPr/>
          </p:nvGrpSpPr>
          <p:grpSpPr bwMode="auto">
            <a:xfrm>
              <a:off x="9452088" y="2852936"/>
              <a:ext cx="360040" cy="360040"/>
              <a:chOff x="9396536" y="1844824"/>
              <a:chExt cx="360040" cy="360040"/>
            </a:xfrm>
          </p:grpSpPr>
          <p:sp>
            <p:nvSpPr>
              <p:cNvPr id="113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3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4" name="Group 6"/>
          <p:cNvGrpSpPr>
            <a:grpSpLocks/>
          </p:cNvGrpSpPr>
          <p:nvPr/>
        </p:nvGrpSpPr>
        <p:grpSpPr bwMode="auto">
          <a:xfrm>
            <a:off x="6150355" y="6069013"/>
            <a:ext cx="139279" cy="144983"/>
            <a:chOff x="9452088" y="2852936"/>
            <a:chExt cx="360040" cy="360040"/>
          </a:xfrm>
        </p:grpSpPr>
        <p:grpSp>
          <p:nvGrpSpPr>
            <p:cNvPr id="1135" name="Group 7"/>
            <p:cNvGrpSpPr>
              <a:grpSpLocks/>
            </p:cNvGrpSpPr>
            <p:nvPr/>
          </p:nvGrpSpPr>
          <p:grpSpPr bwMode="auto">
            <a:xfrm>
              <a:off x="9452088" y="2852936"/>
              <a:ext cx="360040" cy="360040"/>
              <a:chOff x="9396536" y="1844824"/>
              <a:chExt cx="360040" cy="360040"/>
            </a:xfrm>
          </p:grpSpPr>
          <p:sp>
            <p:nvSpPr>
              <p:cNvPr id="113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3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9" name="Group 6"/>
          <p:cNvGrpSpPr>
            <a:grpSpLocks/>
          </p:cNvGrpSpPr>
          <p:nvPr/>
        </p:nvGrpSpPr>
        <p:grpSpPr bwMode="auto">
          <a:xfrm>
            <a:off x="6434835" y="6272213"/>
            <a:ext cx="139279" cy="144983"/>
            <a:chOff x="9452088" y="2852936"/>
            <a:chExt cx="360040" cy="360040"/>
          </a:xfrm>
        </p:grpSpPr>
        <p:grpSp>
          <p:nvGrpSpPr>
            <p:cNvPr id="1140" name="Group 7"/>
            <p:cNvGrpSpPr>
              <a:grpSpLocks/>
            </p:cNvGrpSpPr>
            <p:nvPr/>
          </p:nvGrpSpPr>
          <p:grpSpPr bwMode="auto">
            <a:xfrm>
              <a:off x="9452088" y="2852936"/>
              <a:ext cx="360040" cy="360040"/>
              <a:chOff x="9396536" y="1844824"/>
              <a:chExt cx="360040" cy="360040"/>
            </a:xfrm>
          </p:grpSpPr>
          <p:sp>
            <p:nvSpPr>
              <p:cNvPr id="114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4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4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144"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flipV="1">
            <a:off x="7632404" y="1020246"/>
            <a:ext cx="1756266" cy="300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57" name="Group 54"/>
          <p:cNvGrpSpPr>
            <a:grpSpLocks/>
          </p:cNvGrpSpPr>
          <p:nvPr/>
        </p:nvGrpSpPr>
        <p:grpSpPr bwMode="auto">
          <a:xfrm>
            <a:off x="5478335" y="3147145"/>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7" name="Skupina 2"/>
          <p:cNvGrpSpPr/>
          <p:nvPr/>
        </p:nvGrpSpPr>
        <p:grpSpPr>
          <a:xfrm>
            <a:off x="5393219" y="666512"/>
            <a:ext cx="3818482" cy="838228"/>
            <a:chOff x="5057548" y="666512"/>
            <a:chExt cx="3818482" cy="838228"/>
          </a:xfrm>
        </p:grpSpPr>
        <p:sp>
          <p:nvSpPr>
            <p:cNvPr id="1148"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9" name="Pravoúhlá spojnice 376"/>
            <p:cNvCxnSpPr>
              <a:stCxn id="1148"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50" name="TextovéPole 379">
              <a:extLst>
                <a:ext uri="{FF2B5EF4-FFF2-40B4-BE49-F238E27FC236}">
                  <a16:creationId xmlns:a16="http://schemas.microsoft.com/office/drawing/2014/main" id="{01137E71-D849-47F0-B120-462F6C60F176}"/>
                </a:ext>
              </a:extLst>
            </p:cNvPr>
            <p:cNvSpPr txBox="1"/>
            <p:nvPr/>
          </p:nvSpPr>
          <p:spPr>
            <a:xfrm>
              <a:off x="7562850" y="666512"/>
              <a:ext cx="1313180" cy="369332"/>
            </a:xfrm>
            <a:prstGeom prst="rect">
              <a:avLst/>
            </a:prstGeom>
            <a:solidFill>
              <a:schemeClr val="bg1"/>
            </a:solidFill>
          </p:spPr>
          <p:txBody>
            <a:bodyPr wrap="none" rtlCol="0">
              <a:spAutoFit/>
            </a:bodyPr>
            <a:lstStyle/>
            <a:p>
              <a:r>
                <a:rPr lang="cs-CZ" b="0" dirty="0" smtClean="0">
                  <a:latin typeface="Arial" panose="020B0604020202020204" pitchFamily="34" charset="0"/>
                  <a:cs typeface="Arial" panose="020B0604020202020204" pitchFamily="34" charset="0"/>
                </a:rPr>
                <a:t>S</a:t>
              </a:r>
              <a:r>
                <a:rPr lang="en-US" b="0" dirty="0" err="1" smtClean="0">
                  <a:latin typeface="Arial" panose="020B0604020202020204" pitchFamily="34" charset="0"/>
                  <a:cs typeface="Arial" panose="020B0604020202020204" pitchFamily="34" charset="0"/>
                </a:rPr>
                <a:t>calp</a:t>
              </a:r>
              <a:r>
                <a:rPr lang="cs-CZ" b="0" dirty="0" smtClean="0">
                  <a:latin typeface="Arial" panose="020B0604020202020204" pitchFamily="34" charset="0"/>
                  <a:cs typeface="Arial" panose="020B0604020202020204" pitchFamily="34" charset="0"/>
                </a:rPr>
                <a:t> </a:t>
              </a:r>
              <a:r>
                <a:rPr lang="en-GB" b="0" dirty="0">
                  <a:latin typeface="Arial" panose="020B0604020202020204" pitchFamily="34" charset="0"/>
                  <a:cs typeface="Arial" panose="020B0604020202020204" pitchFamily="34" charset="0"/>
                </a:rPr>
                <a:t>EEG</a:t>
              </a:r>
            </a:p>
          </p:txBody>
        </p:sp>
      </p:grpSp>
      <p:sp>
        <p:nvSpPr>
          <p:cNvPr id="1151" name="TextovéPole 379">
            <a:extLst>
              <a:ext uri="{FF2B5EF4-FFF2-40B4-BE49-F238E27FC236}">
                <a16:creationId xmlns:a16="http://schemas.microsoft.com/office/drawing/2014/main" id="{01137E71-D849-47F0-B120-462F6C60F176}"/>
              </a:ext>
            </a:extLst>
          </p:cNvPr>
          <p:cNvSpPr txBox="1"/>
          <p:nvPr/>
        </p:nvSpPr>
        <p:spPr>
          <a:xfrm>
            <a:off x="8424521" y="4287716"/>
            <a:ext cx="2480166" cy="369332"/>
          </a:xfrm>
          <a:prstGeom prst="rect">
            <a:avLst/>
          </a:prstGeom>
          <a:solidFill>
            <a:schemeClr val="bg1"/>
          </a:solidFill>
        </p:spPr>
        <p:txBody>
          <a:bodyPr wrap="none" rtlCol="0">
            <a:spAutoFit/>
          </a:bodyPr>
          <a:lstStyle/>
          <a:p>
            <a:r>
              <a:rPr lang="en-US" b="0" dirty="0" smtClean="0">
                <a:latin typeface="Arial" panose="020B0604020202020204" pitchFamily="34" charset="0"/>
                <a:cs typeface="Arial" panose="020B0604020202020204" pitchFamily="34" charset="0"/>
              </a:rPr>
              <a:t>Extracellular recording</a:t>
            </a:r>
            <a:endParaRPr lang="en-US" b="0" dirty="0">
              <a:latin typeface="Arial" panose="020B0604020202020204" pitchFamily="34" charset="0"/>
              <a:cs typeface="Arial" panose="020B0604020202020204" pitchFamily="34" charset="0"/>
            </a:endParaRPr>
          </a:p>
        </p:txBody>
      </p:sp>
      <p:sp>
        <p:nvSpPr>
          <p:cNvPr id="1152" name="Nadpis 1"/>
          <p:cNvSpPr>
            <a:spLocks noGrp="1"/>
          </p:cNvSpPr>
          <p:nvPr>
            <p:ph type="title"/>
          </p:nvPr>
        </p:nvSpPr>
        <p:spPr>
          <a:xfrm>
            <a:off x="838200" y="338492"/>
            <a:ext cx="10515600" cy="926576"/>
          </a:xfrm>
        </p:spPr>
        <p:txBody>
          <a:bodyPr/>
          <a:lstStyle/>
          <a:p>
            <a:r>
              <a:rPr lang="en-US" dirty="0" smtClean="0"/>
              <a:t>Origin of EEG signal</a:t>
            </a:r>
            <a:endParaRPr lang="en-US" dirty="0"/>
          </a:p>
        </p:txBody>
      </p:sp>
    </p:spTree>
    <p:extLst>
      <p:ext uri="{BB962C8B-B14F-4D97-AF65-F5344CB8AC3E}">
        <p14:creationId xmlns:p14="http://schemas.microsoft.com/office/powerpoint/2010/main" val="15353976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Lines of force and equipotential lines</a:t>
            </a:r>
            <a:endParaRPr lang="en-US" dirty="0"/>
          </a:p>
        </p:txBody>
      </p:sp>
      <p:grpSp>
        <p:nvGrpSpPr>
          <p:cNvPr id="3" name="Skupina 2"/>
          <p:cNvGrpSpPr/>
          <p:nvPr/>
        </p:nvGrpSpPr>
        <p:grpSpPr>
          <a:xfrm>
            <a:off x="2725672" y="1265068"/>
            <a:ext cx="6446904" cy="5008105"/>
            <a:chOff x="1933852" y="130845"/>
            <a:chExt cx="8324296" cy="6466507"/>
          </a:xfrm>
        </p:grpSpPr>
        <p:pic>
          <p:nvPicPr>
            <p:cNvPr id="73" name="Picture 2054" descr="C:\Documents and Settings\uživatel\Dokumenty\Obrázky\voltazk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3852" y="413662"/>
              <a:ext cx="8324296" cy="61836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4" name="Obdélník 73">
              <a:extLst>
                <a:ext uri="{FF2B5EF4-FFF2-40B4-BE49-F238E27FC236}">
                  <a16:creationId xmlns:a16="http://schemas.microsoft.com/office/drawing/2014/main" id="{ED2A74A4-B028-4CDC-B90D-3C8983676FC3}"/>
                </a:ext>
              </a:extLst>
            </p:cNvPr>
            <p:cNvSpPr/>
            <p:nvPr/>
          </p:nvSpPr>
          <p:spPr bwMode="auto">
            <a:xfrm>
              <a:off x="7392144" y="1052736"/>
              <a:ext cx="360040"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solidFill>
                  <a:srgbClr val="0066FF"/>
                </a:solidFill>
                <a:effectLst>
                  <a:outerShdw blurRad="38100" dist="38100" dir="2700000" algn="tl">
                    <a:srgbClr val="000000">
                      <a:alpha val="43137"/>
                    </a:srgbClr>
                  </a:outerShdw>
                </a:effectLst>
                <a:latin typeface="Arial" panose="020B0604020202020204" pitchFamily="34" charset="0"/>
              </a:endParaRPr>
            </a:p>
          </p:txBody>
        </p:sp>
        <p:sp>
          <p:nvSpPr>
            <p:cNvPr id="75" name="Obdélník 74">
              <a:extLst>
                <a:ext uri="{FF2B5EF4-FFF2-40B4-BE49-F238E27FC236}">
                  <a16:creationId xmlns:a16="http://schemas.microsoft.com/office/drawing/2014/main" id="{60730053-503D-4BF8-8348-E018B8253CCC}"/>
                </a:ext>
              </a:extLst>
            </p:cNvPr>
            <p:cNvSpPr/>
            <p:nvPr/>
          </p:nvSpPr>
          <p:spPr bwMode="auto">
            <a:xfrm>
              <a:off x="6265416" y="6176581"/>
              <a:ext cx="360040"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effectLst>
                  <a:outerShdw blurRad="38100" dist="38100" dir="2700000" algn="tl">
                    <a:srgbClr val="000000">
                      <a:alpha val="43137"/>
                    </a:srgbClr>
                  </a:outerShdw>
                </a:effectLst>
                <a:latin typeface="Arial" panose="020B0604020202020204" pitchFamily="34" charset="0"/>
              </a:endParaRPr>
            </a:p>
          </p:txBody>
        </p:sp>
        <p:sp>
          <p:nvSpPr>
            <p:cNvPr id="76" name="TextovéPole 75">
              <a:extLst>
                <a:ext uri="{FF2B5EF4-FFF2-40B4-BE49-F238E27FC236}">
                  <a16:creationId xmlns:a16="http://schemas.microsoft.com/office/drawing/2014/main" id="{5751D998-C0D3-4D28-9981-2845EE28EB23}"/>
                </a:ext>
              </a:extLst>
            </p:cNvPr>
            <p:cNvSpPr txBox="1"/>
            <p:nvPr/>
          </p:nvSpPr>
          <p:spPr>
            <a:xfrm>
              <a:off x="8040217" y="1916832"/>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-100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77" name="TextovéPole 76">
              <a:extLst>
                <a:ext uri="{FF2B5EF4-FFF2-40B4-BE49-F238E27FC236}">
                  <a16:creationId xmlns:a16="http://schemas.microsoft.com/office/drawing/2014/main" id="{4CF0E61D-0855-48F8-83E3-B02286F4D685}"/>
                </a:ext>
              </a:extLst>
            </p:cNvPr>
            <p:cNvSpPr txBox="1"/>
            <p:nvPr/>
          </p:nvSpPr>
          <p:spPr>
            <a:xfrm>
              <a:off x="7225050" y="1440293"/>
              <a:ext cx="1082348" cy="338554"/>
            </a:xfrm>
            <a:prstGeom prst="rect">
              <a:avLst/>
            </a:prstGeom>
            <a:solidFill>
              <a:schemeClr val="bg1"/>
            </a:solidFill>
          </p:spPr>
          <p:txBody>
            <a:bodyPr wrap="square" rtlCol="0">
              <a:spAutoFit/>
            </a:bodyPr>
            <a:lstStyle/>
            <a:p>
              <a:r>
                <a:rPr lang="cs-CZ" sz="1600" dirty="0">
                  <a:solidFill>
                    <a:srgbClr val="0066FF"/>
                  </a:solidFill>
                  <a:latin typeface="Arial" panose="020B0604020202020204" pitchFamily="34" charset="0"/>
                  <a:cs typeface="Arial" panose="020B0604020202020204" pitchFamily="34" charset="0"/>
                </a:rPr>
                <a:t>-200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78" name="TextovéPole 77">
              <a:extLst>
                <a:ext uri="{FF2B5EF4-FFF2-40B4-BE49-F238E27FC236}">
                  <a16:creationId xmlns:a16="http://schemas.microsoft.com/office/drawing/2014/main" id="{6A27F7B3-254F-4769-A20F-248E8B58D99F}"/>
                </a:ext>
              </a:extLst>
            </p:cNvPr>
            <p:cNvSpPr txBox="1"/>
            <p:nvPr/>
          </p:nvSpPr>
          <p:spPr>
            <a:xfrm>
              <a:off x="5603188" y="723174"/>
              <a:ext cx="902812" cy="338554"/>
            </a:xfrm>
            <a:prstGeom prst="rect">
              <a:avLst/>
            </a:prstGeom>
            <a:no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-300 </a:t>
              </a:r>
              <a:r>
                <a:rPr lang="cs-CZ" sz="1600" dirty="0" smtClean="0">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79" name="TextovéPole 78">
              <a:extLst>
                <a:ext uri="{FF2B5EF4-FFF2-40B4-BE49-F238E27FC236}">
                  <a16:creationId xmlns:a16="http://schemas.microsoft.com/office/drawing/2014/main" id="{A3F14FB6-1D95-419B-88CF-F12112714542}"/>
                </a:ext>
              </a:extLst>
            </p:cNvPr>
            <p:cNvSpPr txBox="1"/>
            <p:nvPr/>
          </p:nvSpPr>
          <p:spPr>
            <a:xfrm>
              <a:off x="5615684" y="1158678"/>
              <a:ext cx="902811" cy="338554"/>
            </a:xfrm>
            <a:prstGeom prst="rect">
              <a:avLst/>
            </a:prstGeom>
            <a:no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-400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80" name="TextovéPole 79">
              <a:extLst>
                <a:ext uri="{FF2B5EF4-FFF2-40B4-BE49-F238E27FC236}">
                  <a16:creationId xmlns:a16="http://schemas.microsoft.com/office/drawing/2014/main" id="{1FCC83A1-9AA4-47D7-A92B-1772BAF692ED}"/>
                </a:ext>
              </a:extLst>
            </p:cNvPr>
            <p:cNvSpPr txBox="1"/>
            <p:nvPr/>
          </p:nvSpPr>
          <p:spPr>
            <a:xfrm>
              <a:off x="5633996" y="1594182"/>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-500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81" name="TextovéPole 80">
              <a:extLst>
                <a:ext uri="{FF2B5EF4-FFF2-40B4-BE49-F238E27FC236}">
                  <a16:creationId xmlns:a16="http://schemas.microsoft.com/office/drawing/2014/main" id="{BD54339B-4643-46DE-9F03-83209ACBCBDD}"/>
                </a:ext>
              </a:extLst>
            </p:cNvPr>
            <p:cNvSpPr txBox="1"/>
            <p:nvPr/>
          </p:nvSpPr>
          <p:spPr>
            <a:xfrm>
              <a:off x="8179057" y="4956632"/>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100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82" name="TextovéPole 81">
              <a:extLst>
                <a:ext uri="{FF2B5EF4-FFF2-40B4-BE49-F238E27FC236}">
                  <a16:creationId xmlns:a16="http://schemas.microsoft.com/office/drawing/2014/main" id="{0EAB232D-F668-4233-A0D9-AA8289B4FC24}"/>
                </a:ext>
              </a:extLst>
            </p:cNvPr>
            <p:cNvSpPr txBox="1"/>
            <p:nvPr/>
          </p:nvSpPr>
          <p:spPr>
            <a:xfrm>
              <a:off x="7225050" y="5509913"/>
              <a:ext cx="1082348" cy="338554"/>
            </a:xfrm>
            <a:prstGeom prst="rect">
              <a:avLst/>
            </a:prstGeom>
            <a:solidFill>
              <a:schemeClr val="bg1"/>
            </a:solidFill>
          </p:spPr>
          <p:txBody>
            <a:bodyPr wrap="square" rtlCol="0">
              <a:spAutoFit/>
            </a:bodyPr>
            <a:lstStyle/>
            <a:p>
              <a:r>
                <a:rPr lang="cs-CZ" sz="1600" dirty="0">
                  <a:solidFill>
                    <a:srgbClr val="FF0000"/>
                  </a:solidFill>
                  <a:latin typeface="Arial" panose="020B0604020202020204" pitchFamily="34" charset="0"/>
                  <a:cs typeface="Arial" panose="020B0604020202020204" pitchFamily="34" charset="0"/>
                </a:rPr>
                <a:t>200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83" name="TextovéPole 82">
              <a:extLst>
                <a:ext uri="{FF2B5EF4-FFF2-40B4-BE49-F238E27FC236}">
                  <a16:creationId xmlns:a16="http://schemas.microsoft.com/office/drawing/2014/main" id="{BD8060E0-01E9-414C-B992-587E34A679B2}"/>
                </a:ext>
              </a:extLst>
            </p:cNvPr>
            <p:cNvSpPr txBox="1"/>
            <p:nvPr/>
          </p:nvSpPr>
          <p:spPr>
            <a:xfrm>
              <a:off x="5646262" y="5989217"/>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300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84" name="TextovéPole 83">
              <a:extLst>
                <a:ext uri="{FF2B5EF4-FFF2-40B4-BE49-F238E27FC236}">
                  <a16:creationId xmlns:a16="http://schemas.microsoft.com/office/drawing/2014/main" id="{0E94ADDE-DF7A-4787-A274-651BF81D3B1E}"/>
                </a:ext>
              </a:extLst>
            </p:cNvPr>
            <p:cNvSpPr txBox="1"/>
            <p:nvPr/>
          </p:nvSpPr>
          <p:spPr>
            <a:xfrm>
              <a:off x="5856786" y="5624208"/>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400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85" name="TextovéPole 84">
              <a:extLst>
                <a:ext uri="{FF2B5EF4-FFF2-40B4-BE49-F238E27FC236}">
                  <a16:creationId xmlns:a16="http://schemas.microsoft.com/office/drawing/2014/main" id="{E56FC03A-E29B-4F26-AEBA-3BCD6D76007D}"/>
                </a:ext>
              </a:extLst>
            </p:cNvPr>
            <p:cNvSpPr txBox="1"/>
            <p:nvPr/>
          </p:nvSpPr>
          <p:spPr>
            <a:xfrm>
              <a:off x="5719936" y="5296806"/>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500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86" name="TextovéPole 85">
              <a:extLst>
                <a:ext uri="{FF2B5EF4-FFF2-40B4-BE49-F238E27FC236}">
                  <a16:creationId xmlns:a16="http://schemas.microsoft.com/office/drawing/2014/main" id="{FD378324-B4C1-408D-A8A0-B7BC6F3C3F96}"/>
                </a:ext>
              </a:extLst>
            </p:cNvPr>
            <p:cNvSpPr txBox="1"/>
            <p:nvPr/>
          </p:nvSpPr>
          <p:spPr>
            <a:xfrm>
              <a:off x="8803942" y="3440277"/>
              <a:ext cx="606256" cy="338554"/>
            </a:xfrm>
            <a:prstGeom prst="rect">
              <a:avLst/>
            </a:prstGeom>
            <a:solidFill>
              <a:schemeClr val="bg1"/>
            </a:solidFill>
          </p:spPr>
          <p:txBody>
            <a:bodyPr wrap="none" rtlCol="0">
              <a:spAutoFit/>
            </a:bodyPr>
            <a:lstStyle/>
            <a:p>
              <a:r>
                <a:rPr lang="cs-CZ" sz="1600" dirty="0">
                  <a:latin typeface="Arial" panose="020B0604020202020204" pitchFamily="34" charset="0"/>
                  <a:cs typeface="Arial" panose="020B0604020202020204" pitchFamily="34" charset="0"/>
                </a:rPr>
                <a:t>0 </a:t>
              </a:r>
              <a:r>
                <a:rPr lang="cs-CZ" sz="1600" dirty="0" err="1">
                  <a:latin typeface="Arial" panose="020B0604020202020204" pitchFamily="34" charset="0"/>
                  <a:cs typeface="Arial" panose="020B0604020202020204" pitchFamily="34" charset="0"/>
                </a:rPr>
                <a:t>uV</a:t>
              </a:r>
              <a:endParaRPr lang="en-GB" sz="1600" dirty="0">
                <a:latin typeface="Arial" panose="020B0604020202020204" pitchFamily="34" charset="0"/>
                <a:cs typeface="Arial" panose="020B0604020202020204" pitchFamily="34" charset="0"/>
              </a:endParaRPr>
            </a:p>
          </p:txBody>
        </p:sp>
        <p:sp>
          <p:nvSpPr>
            <p:cNvPr id="87" name="TextovéPole 86">
              <a:extLst>
                <a:ext uri="{FF2B5EF4-FFF2-40B4-BE49-F238E27FC236}">
                  <a16:creationId xmlns:a16="http://schemas.microsoft.com/office/drawing/2014/main" id="{8BA536A4-32BC-401F-8CC4-939A6FD9E965}"/>
                </a:ext>
              </a:extLst>
            </p:cNvPr>
            <p:cNvSpPr txBox="1"/>
            <p:nvPr/>
          </p:nvSpPr>
          <p:spPr>
            <a:xfrm>
              <a:off x="2711624" y="3459897"/>
              <a:ext cx="606256" cy="338554"/>
            </a:xfrm>
            <a:prstGeom prst="rect">
              <a:avLst/>
            </a:prstGeom>
            <a:solidFill>
              <a:schemeClr val="bg1"/>
            </a:solidFill>
          </p:spPr>
          <p:txBody>
            <a:bodyPr wrap="none" rtlCol="0">
              <a:spAutoFit/>
            </a:bodyPr>
            <a:lstStyle/>
            <a:p>
              <a:r>
                <a:rPr lang="cs-CZ" sz="1600" dirty="0">
                  <a:latin typeface="Arial" panose="020B0604020202020204" pitchFamily="34" charset="0"/>
                  <a:cs typeface="Arial" panose="020B0604020202020204" pitchFamily="34" charset="0"/>
                </a:rPr>
                <a:t>0 </a:t>
              </a:r>
              <a:r>
                <a:rPr lang="cs-CZ" sz="1600" dirty="0" err="1">
                  <a:latin typeface="Arial" panose="020B0604020202020204" pitchFamily="34" charset="0"/>
                  <a:cs typeface="Arial" panose="020B0604020202020204" pitchFamily="34" charset="0"/>
                </a:rPr>
                <a:t>uV</a:t>
              </a:r>
              <a:endParaRPr lang="en-GB" sz="1600" dirty="0">
                <a:latin typeface="Arial" panose="020B0604020202020204" pitchFamily="34" charset="0"/>
                <a:cs typeface="Arial" panose="020B0604020202020204" pitchFamily="34" charset="0"/>
              </a:endParaRPr>
            </a:p>
          </p:txBody>
        </p:sp>
        <p:sp>
          <p:nvSpPr>
            <p:cNvPr id="88" name="TextovéPole 87">
              <a:extLst>
                <a:ext uri="{FF2B5EF4-FFF2-40B4-BE49-F238E27FC236}">
                  <a16:creationId xmlns:a16="http://schemas.microsoft.com/office/drawing/2014/main" id="{12532F39-C2AD-4959-AB25-81AD791C2A55}"/>
                </a:ext>
              </a:extLst>
            </p:cNvPr>
            <p:cNvSpPr txBox="1"/>
            <p:nvPr/>
          </p:nvSpPr>
          <p:spPr>
            <a:xfrm>
              <a:off x="3248975" y="1932736"/>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-100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89" name="TextovéPole 88">
              <a:extLst>
                <a:ext uri="{FF2B5EF4-FFF2-40B4-BE49-F238E27FC236}">
                  <a16:creationId xmlns:a16="http://schemas.microsoft.com/office/drawing/2014/main" id="{19A3B692-0D72-43A7-B4E1-AB0005FFF1B6}"/>
                </a:ext>
              </a:extLst>
            </p:cNvPr>
            <p:cNvSpPr txBox="1"/>
            <p:nvPr/>
          </p:nvSpPr>
          <p:spPr>
            <a:xfrm>
              <a:off x="3127995" y="130845"/>
              <a:ext cx="1414031" cy="476885"/>
            </a:xfrm>
            <a:prstGeom prst="rect">
              <a:avLst/>
            </a:prstGeom>
            <a:solidFill>
              <a:schemeClr val="bg1"/>
            </a:solidFill>
          </p:spPr>
          <p:txBody>
            <a:bodyPr wrap="square" rtlCol="0">
              <a:spAutoFit/>
            </a:bodyPr>
            <a:lstStyle/>
            <a:p>
              <a:r>
                <a:rPr lang="en-US" dirty="0" smtClean="0">
                  <a:latin typeface="Arial" panose="020B0604020202020204" pitchFamily="34" charset="0"/>
                  <a:cs typeface="Arial" panose="020B0604020202020204" pitchFamily="34" charset="0"/>
                </a:rPr>
                <a:t>voltage</a:t>
              </a:r>
              <a:endParaRPr lang="en-GB" dirty="0">
                <a:latin typeface="Arial" panose="020B0604020202020204" pitchFamily="34" charset="0"/>
                <a:cs typeface="Arial" panose="020B0604020202020204" pitchFamily="34" charset="0"/>
              </a:endParaRPr>
            </a:p>
          </p:txBody>
        </p:sp>
        <p:sp>
          <p:nvSpPr>
            <p:cNvPr id="90" name="TextovéPole 89">
              <a:extLst>
                <a:ext uri="{FF2B5EF4-FFF2-40B4-BE49-F238E27FC236}">
                  <a16:creationId xmlns:a16="http://schemas.microsoft.com/office/drawing/2014/main" id="{982A9DAD-1E88-447D-9C27-505875B8CC4F}"/>
                </a:ext>
              </a:extLst>
            </p:cNvPr>
            <p:cNvSpPr txBox="1"/>
            <p:nvPr/>
          </p:nvSpPr>
          <p:spPr>
            <a:xfrm>
              <a:off x="3263331" y="4951741"/>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100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91" name="TextovéPole 90">
              <a:extLst>
                <a:ext uri="{FF2B5EF4-FFF2-40B4-BE49-F238E27FC236}">
                  <a16:creationId xmlns:a16="http://schemas.microsoft.com/office/drawing/2014/main" id="{3282431B-4DD7-499D-8DF2-EE6A73DE6209}"/>
                </a:ext>
              </a:extLst>
            </p:cNvPr>
            <p:cNvSpPr txBox="1"/>
            <p:nvPr/>
          </p:nvSpPr>
          <p:spPr>
            <a:xfrm>
              <a:off x="4048089" y="5564561"/>
              <a:ext cx="1082348" cy="338554"/>
            </a:xfrm>
            <a:prstGeom prst="rect">
              <a:avLst/>
            </a:prstGeom>
            <a:solidFill>
              <a:schemeClr val="bg1"/>
            </a:solidFill>
          </p:spPr>
          <p:txBody>
            <a:bodyPr wrap="square" rtlCol="0">
              <a:spAutoFit/>
            </a:bodyPr>
            <a:lstStyle/>
            <a:p>
              <a:r>
                <a:rPr lang="cs-CZ" sz="1600" dirty="0">
                  <a:solidFill>
                    <a:srgbClr val="FF0000"/>
                  </a:solidFill>
                  <a:latin typeface="Arial" panose="020B0604020202020204" pitchFamily="34" charset="0"/>
                  <a:cs typeface="Arial" panose="020B0604020202020204" pitchFamily="34" charset="0"/>
                </a:rPr>
                <a:t>200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92" name="TextovéPole 91">
              <a:extLst>
                <a:ext uri="{FF2B5EF4-FFF2-40B4-BE49-F238E27FC236}">
                  <a16:creationId xmlns:a16="http://schemas.microsoft.com/office/drawing/2014/main" id="{9F88B118-E10C-4306-9A87-85EE610B1A7F}"/>
                </a:ext>
              </a:extLst>
            </p:cNvPr>
            <p:cNvSpPr txBox="1"/>
            <p:nvPr/>
          </p:nvSpPr>
          <p:spPr>
            <a:xfrm>
              <a:off x="4210343" y="1575941"/>
              <a:ext cx="1082348" cy="338554"/>
            </a:xfrm>
            <a:prstGeom prst="rect">
              <a:avLst/>
            </a:prstGeom>
            <a:solidFill>
              <a:schemeClr val="bg1"/>
            </a:solidFill>
          </p:spPr>
          <p:txBody>
            <a:bodyPr wrap="square" rtlCol="0">
              <a:spAutoFit/>
            </a:bodyPr>
            <a:lstStyle/>
            <a:p>
              <a:r>
                <a:rPr lang="cs-CZ" sz="1600" dirty="0">
                  <a:solidFill>
                    <a:srgbClr val="0066FF"/>
                  </a:solidFill>
                  <a:latin typeface="Arial" panose="020B0604020202020204" pitchFamily="34" charset="0"/>
                  <a:cs typeface="Arial" panose="020B0604020202020204" pitchFamily="34" charset="0"/>
                </a:rPr>
                <a:t>-200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93" name="TextovéPole 92">
              <a:extLst>
                <a:ext uri="{FF2B5EF4-FFF2-40B4-BE49-F238E27FC236}">
                  <a16:creationId xmlns:a16="http://schemas.microsoft.com/office/drawing/2014/main" id="{98B89ABE-6D04-4FA9-8F56-27D0134E9ABE}"/>
                </a:ext>
              </a:extLst>
            </p:cNvPr>
            <p:cNvSpPr txBox="1"/>
            <p:nvPr/>
          </p:nvSpPr>
          <p:spPr>
            <a:xfrm>
              <a:off x="3082639" y="593440"/>
              <a:ext cx="1375445" cy="476885"/>
            </a:xfrm>
            <a:prstGeom prst="rect">
              <a:avLst/>
            </a:prstGeom>
            <a:solidFill>
              <a:schemeClr val="bg1"/>
            </a:solidFill>
          </p:spPr>
          <p:txBody>
            <a:bodyPr wrap="square" rtlCol="0">
              <a:spAutoFit/>
            </a:bodyPr>
            <a:lstStyle/>
            <a:p>
              <a:r>
                <a:rPr lang="en-US" dirty="0" smtClean="0">
                  <a:latin typeface="Arial" panose="020B0604020202020204" pitchFamily="34" charset="0"/>
                  <a:cs typeface="Arial" panose="020B0604020202020204" pitchFamily="34" charset="0"/>
                </a:rPr>
                <a:t>current</a:t>
              </a:r>
              <a:endParaRPr lang="en-GB" dirty="0">
                <a:latin typeface="Arial" panose="020B0604020202020204" pitchFamily="34" charset="0"/>
                <a:cs typeface="Arial" panose="020B0604020202020204" pitchFamily="34" charset="0"/>
              </a:endParaRPr>
            </a:p>
          </p:txBody>
        </p:sp>
        <p:cxnSp>
          <p:nvCxnSpPr>
            <p:cNvPr id="94" name="Straight Connector 22">
              <a:extLst>
                <a:ext uri="{FF2B5EF4-FFF2-40B4-BE49-F238E27FC236}">
                  <a16:creationId xmlns:a16="http://schemas.microsoft.com/office/drawing/2014/main" id="{6864ED0D-CB96-468E-A65F-AA156C50047F}"/>
                </a:ext>
              </a:extLst>
            </p:cNvPr>
            <p:cNvCxnSpPr/>
            <p:nvPr/>
          </p:nvCxnSpPr>
          <p:spPr bwMode="auto">
            <a:xfrm flipH="1">
              <a:off x="2149566" y="882283"/>
              <a:ext cx="915254" cy="0"/>
            </a:xfrm>
            <a:prstGeom prst="line">
              <a:avLst/>
            </a:prstGeom>
            <a:solidFill>
              <a:schemeClr val="accent1"/>
            </a:solidFill>
            <a:ln w="508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Straight Connector 22">
              <a:extLst>
                <a:ext uri="{FF2B5EF4-FFF2-40B4-BE49-F238E27FC236}">
                  <a16:creationId xmlns:a16="http://schemas.microsoft.com/office/drawing/2014/main" id="{F187787B-A3B8-42FB-8EFA-946D7D12FAAA}"/>
                </a:ext>
              </a:extLst>
            </p:cNvPr>
            <p:cNvCxnSpPr/>
            <p:nvPr/>
          </p:nvCxnSpPr>
          <p:spPr bwMode="auto">
            <a:xfrm flipH="1">
              <a:off x="2178968" y="393074"/>
              <a:ext cx="915254" cy="0"/>
            </a:xfrm>
            <a:prstGeom prst="line">
              <a:avLst/>
            </a:prstGeom>
            <a:solidFill>
              <a:schemeClr val="accent1"/>
            </a:solidFill>
            <a:ln w="508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1890621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Morphology, amplitude </a:t>
            </a:r>
            <a:r>
              <a:rPr lang="en-GB" dirty="0"/>
              <a:t>a </a:t>
            </a:r>
            <a:r>
              <a:rPr lang="en-GB" dirty="0" smtClean="0"/>
              <a:t>duration of EEG waves</a:t>
            </a:r>
            <a:endParaRPr lang="en-GB" dirty="0"/>
          </a:p>
        </p:txBody>
      </p:sp>
      <p:sp>
        <p:nvSpPr>
          <p:cNvPr id="3" name="Content Placeholder 2"/>
          <p:cNvSpPr>
            <a:spLocks noGrp="1"/>
          </p:cNvSpPr>
          <p:nvPr>
            <p:ph idx="1"/>
          </p:nvPr>
        </p:nvSpPr>
        <p:spPr/>
        <p:txBody>
          <a:bodyPr>
            <a:normAutofit/>
          </a:bodyPr>
          <a:lstStyle/>
          <a:p>
            <a:pPr>
              <a:spcAft>
                <a:spcPts val="1200"/>
              </a:spcAft>
            </a:pPr>
            <a:r>
              <a:rPr lang="en-US" dirty="0" smtClean="0"/>
              <a:t>Distance from the current generator</a:t>
            </a:r>
            <a:endParaRPr lang="cs-CZ" dirty="0" smtClean="0"/>
          </a:p>
          <a:p>
            <a:pPr>
              <a:spcAft>
                <a:spcPts val="1200"/>
              </a:spcAft>
            </a:pPr>
            <a:r>
              <a:rPr lang="en-US" dirty="0" smtClean="0"/>
              <a:t>Duration of the postsynaptic potentials</a:t>
            </a:r>
            <a:endParaRPr lang="cs-CZ" dirty="0" smtClean="0"/>
          </a:p>
          <a:p>
            <a:pPr>
              <a:spcAft>
                <a:spcPts val="1200"/>
              </a:spcAft>
            </a:pPr>
            <a:r>
              <a:rPr lang="en-US" dirty="0" smtClean="0"/>
              <a:t>Number of synchronous postsynaptic potentials</a:t>
            </a:r>
            <a:endParaRPr lang="cs-CZ" dirty="0" smtClean="0"/>
          </a:p>
          <a:p>
            <a:pPr>
              <a:spcAft>
                <a:spcPts val="1200"/>
              </a:spcAft>
            </a:pPr>
            <a:r>
              <a:rPr lang="en-US" dirty="0" smtClean="0"/>
              <a:t>Position of the electrode with respect to the current generator </a:t>
            </a:r>
            <a:endParaRPr lang="cs-CZ" dirty="0" smtClean="0"/>
          </a:p>
          <a:p>
            <a:pPr>
              <a:spcAft>
                <a:spcPts val="1200"/>
              </a:spcAft>
            </a:pPr>
            <a:r>
              <a:rPr lang="en-US" dirty="0" smtClean="0"/>
              <a:t>Anatomical orientation of the cells generating the currents</a:t>
            </a:r>
            <a:endParaRPr lang="cs-CZ" dirty="0"/>
          </a:p>
        </p:txBody>
      </p:sp>
    </p:spTree>
    <p:extLst>
      <p:ext uri="{BB962C8B-B14F-4D97-AF65-F5344CB8AC3E}">
        <p14:creationId xmlns:p14="http://schemas.microsoft.com/office/powerpoint/2010/main" val="173822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Aft>
                <a:spcPts val="1200"/>
              </a:spcAft>
            </a:pPr>
            <a:r>
              <a:rPr lang="en-US" dirty="0">
                <a:solidFill>
                  <a:srgbClr val="FF0000"/>
                </a:solidFill>
              </a:rPr>
              <a:t>Distance from the current generator</a:t>
            </a:r>
          </a:p>
          <a:p>
            <a:pPr>
              <a:spcAft>
                <a:spcPts val="1200"/>
              </a:spcAft>
            </a:pPr>
            <a:r>
              <a:rPr lang="en-US" dirty="0"/>
              <a:t>Duration of the postsynaptic potentials</a:t>
            </a:r>
            <a:endParaRPr lang="cs-CZ" dirty="0"/>
          </a:p>
          <a:p>
            <a:pPr>
              <a:spcAft>
                <a:spcPts val="1200"/>
              </a:spcAft>
            </a:pPr>
            <a:r>
              <a:rPr lang="en-US" dirty="0"/>
              <a:t>Number of synchronous postsynaptic potentials</a:t>
            </a:r>
            <a:endParaRPr lang="cs-CZ" dirty="0"/>
          </a:p>
          <a:p>
            <a:pPr>
              <a:spcAft>
                <a:spcPts val="1200"/>
              </a:spcAft>
            </a:pPr>
            <a:r>
              <a:rPr lang="en-US" dirty="0"/>
              <a:t>Position of the electrode with respect to the current generator </a:t>
            </a:r>
            <a:endParaRPr lang="cs-CZ" dirty="0"/>
          </a:p>
          <a:p>
            <a:pPr>
              <a:spcAft>
                <a:spcPts val="1200"/>
              </a:spcAft>
            </a:pPr>
            <a:r>
              <a:rPr lang="en-US" dirty="0"/>
              <a:t>Anatomical orientation of the cells generating the currents</a:t>
            </a:r>
            <a:endParaRPr lang="cs-CZ" dirty="0"/>
          </a:p>
        </p:txBody>
      </p:sp>
      <p:sp>
        <p:nvSpPr>
          <p:cNvPr id="5" name="Title 1"/>
          <p:cNvSpPr>
            <a:spLocks noGrp="1"/>
          </p:cNvSpPr>
          <p:nvPr>
            <p:ph type="title"/>
          </p:nvPr>
        </p:nvSpPr>
        <p:spPr>
          <a:xfrm>
            <a:off x="838200" y="338492"/>
            <a:ext cx="10515600" cy="926576"/>
          </a:xfrm>
        </p:spPr>
        <p:txBody>
          <a:bodyPr>
            <a:normAutofit fontScale="90000"/>
          </a:bodyPr>
          <a:lstStyle/>
          <a:p>
            <a:r>
              <a:rPr lang="en-GB" dirty="0" smtClean="0"/>
              <a:t>Morphology, amplitude </a:t>
            </a:r>
            <a:r>
              <a:rPr lang="en-GB" dirty="0"/>
              <a:t>a </a:t>
            </a:r>
            <a:r>
              <a:rPr lang="en-GB" dirty="0" smtClean="0"/>
              <a:t>duration of EEG waves</a:t>
            </a:r>
            <a:endParaRPr lang="en-GB" dirty="0"/>
          </a:p>
        </p:txBody>
      </p:sp>
    </p:spTree>
    <p:extLst>
      <p:ext uri="{BB962C8B-B14F-4D97-AF65-F5344CB8AC3E}">
        <p14:creationId xmlns:p14="http://schemas.microsoft.com/office/powerpoint/2010/main" val="16702077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2054" descr="C:\Documents and Settings\uživatel\Dokumenty\Obrázky\voltazk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4728" y="393387"/>
            <a:ext cx="8324296" cy="61836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ED2A74A4-B028-4CDC-B90D-3C8983676FC3}"/>
              </a:ext>
            </a:extLst>
          </p:cNvPr>
          <p:cNvSpPr/>
          <p:nvPr/>
        </p:nvSpPr>
        <p:spPr bwMode="auto">
          <a:xfrm>
            <a:off x="7392144" y="1052736"/>
            <a:ext cx="360040"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solidFill>
                <a:srgbClr val="0066FF"/>
              </a:solidFill>
              <a:effectLst>
                <a:outerShdw blurRad="38100" dist="38100" dir="2700000" algn="tl">
                  <a:srgbClr val="000000">
                    <a:alpha val="43137"/>
                  </a:srgbClr>
                </a:outerShdw>
              </a:effectLst>
              <a:latin typeface="Arial" panose="020B0604020202020204" pitchFamily="34" charset="0"/>
            </a:endParaRPr>
          </a:p>
        </p:txBody>
      </p:sp>
      <p:sp>
        <p:nvSpPr>
          <p:cNvPr id="4" name="Obdélník 3">
            <a:extLst>
              <a:ext uri="{FF2B5EF4-FFF2-40B4-BE49-F238E27FC236}">
                <a16:creationId xmlns:a16="http://schemas.microsoft.com/office/drawing/2014/main" id="{60730053-503D-4BF8-8348-E018B8253CCC}"/>
              </a:ext>
            </a:extLst>
          </p:cNvPr>
          <p:cNvSpPr/>
          <p:nvPr/>
        </p:nvSpPr>
        <p:spPr bwMode="auto">
          <a:xfrm>
            <a:off x="6265416" y="6176581"/>
            <a:ext cx="360040"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effectLst>
                <a:outerShdw blurRad="38100" dist="38100" dir="2700000" algn="tl">
                  <a:srgbClr val="000000">
                    <a:alpha val="43137"/>
                  </a:srgbClr>
                </a:outerShdw>
              </a:effectLst>
              <a:latin typeface="Arial" panose="020B0604020202020204" pitchFamily="34" charset="0"/>
            </a:endParaRPr>
          </a:p>
        </p:txBody>
      </p:sp>
      <p:sp>
        <p:nvSpPr>
          <p:cNvPr id="6" name="TextovéPole 5">
            <a:extLst>
              <a:ext uri="{FF2B5EF4-FFF2-40B4-BE49-F238E27FC236}">
                <a16:creationId xmlns:a16="http://schemas.microsoft.com/office/drawing/2014/main" id="{5751D998-C0D3-4D28-9981-2845EE28EB23}"/>
              </a:ext>
            </a:extLst>
          </p:cNvPr>
          <p:cNvSpPr txBox="1"/>
          <p:nvPr/>
        </p:nvSpPr>
        <p:spPr>
          <a:xfrm>
            <a:off x="8040217" y="1916832"/>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-100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4CF0E61D-0855-48F8-83E3-B02286F4D685}"/>
              </a:ext>
            </a:extLst>
          </p:cNvPr>
          <p:cNvSpPr txBox="1"/>
          <p:nvPr/>
        </p:nvSpPr>
        <p:spPr>
          <a:xfrm>
            <a:off x="7225050" y="1440293"/>
            <a:ext cx="1082348" cy="338554"/>
          </a:xfrm>
          <a:prstGeom prst="rect">
            <a:avLst/>
          </a:prstGeom>
          <a:solidFill>
            <a:schemeClr val="bg1"/>
          </a:solidFill>
        </p:spPr>
        <p:txBody>
          <a:bodyPr wrap="square" rtlCol="0">
            <a:spAutoFit/>
          </a:bodyPr>
          <a:lstStyle/>
          <a:p>
            <a:r>
              <a:rPr lang="cs-CZ" sz="1600" dirty="0">
                <a:solidFill>
                  <a:srgbClr val="0066FF"/>
                </a:solidFill>
                <a:latin typeface="Arial" panose="020B0604020202020204" pitchFamily="34" charset="0"/>
                <a:cs typeface="Arial" panose="020B0604020202020204" pitchFamily="34" charset="0"/>
              </a:rPr>
              <a:t>-200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6A27F7B3-254F-4769-A20F-248E8B58D99F}"/>
              </a:ext>
            </a:extLst>
          </p:cNvPr>
          <p:cNvSpPr txBox="1"/>
          <p:nvPr/>
        </p:nvSpPr>
        <p:spPr>
          <a:xfrm>
            <a:off x="5589602" y="723174"/>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-300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A3F14FB6-1D95-419B-88CF-F12112714542}"/>
              </a:ext>
            </a:extLst>
          </p:cNvPr>
          <p:cNvSpPr txBox="1"/>
          <p:nvPr/>
        </p:nvSpPr>
        <p:spPr>
          <a:xfrm>
            <a:off x="5615684" y="1158678"/>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-400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2" name="TextovéPole 11">
            <a:extLst>
              <a:ext uri="{FF2B5EF4-FFF2-40B4-BE49-F238E27FC236}">
                <a16:creationId xmlns:a16="http://schemas.microsoft.com/office/drawing/2014/main" id="{1FCC83A1-9AA4-47D7-A92B-1772BAF692ED}"/>
              </a:ext>
            </a:extLst>
          </p:cNvPr>
          <p:cNvSpPr txBox="1"/>
          <p:nvPr/>
        </p:nvSpPr>
        <p:spPr>
          <a:xfrm>
            <a:off x="5633996" y="1594182"/>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-500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3" name="TextovéPole 12">
            <a:extLst>
              <a:ext uri="{FF2B5EF4-FFF2-40B4-BE49-F238E27FC236}">
                <a16:creationId xmlns:a16="http://schemas.microsoft.com/office/drawing/2014/main" id="{BD54339B-4643-46DE-9F03-83209ACBCBDD}"/>
              </a:ext>
            </a:extLst>
          </p:cNvPr>
          <p:cNvSpPr txBox="1"/>
          <p:nvPr/>
        </p:nvSpPr>
        <p:spPr>
          <a:xfrm>
            <a:off x="8179057" y="4956632"/>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100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4" name="TextovéPole 13">
            <a:extLst>
              <a:ext uri="{FF2B5EF4-FFF2-40B4-BE49-F238E27FC236}">
                <a16:creationId xmlns:a16="http://schemas.microsoft.com/office/drawing/2014/main" id="{0EAB232D-F668-4233-A0D9-AA8289B4FC24}"/>
              </a:ext>
            </a:extLst>
          </p:cNvPr>
          <p:cNvSpPr txBox="1"/>
          <p:nvPr/>
        </p:nvSpPr>
        <p:spPr>
          <a:xfrm>
            <a:off x="7225050" y="5509913"/>
            <a:ext cx="1082348" cy="338554"/>
          </a:xfrm>
          <a:prstGeom prst="rect">
            <a:avLst/>
          </a:prstGeom>
          <a:solidFill>
            <a:schemeClr val="bg1"/>
          </a:solidFill>
        </p:spPr>
        <p:txBody>
          <a:bodyPr wrap="square" rtlCol="0">
            <a:spAutoFit/>
          </a:bodyPr>
          <a:lstStyle/>
          <a:p>
            <a:r>
              <a:rPr lang="cs-CZ" sz="1600" dirty="0">
                <a:solidFill>
                  <a:srgbClr val="FF0000"/>
                </a:solidFill>
                <a:latin typeface="Arial" panose="020B0604020202020204" pitchFamily="34" charset="0"/>
                <a:cs typeface="Arial" panose="020B0604020202020204" pitchFamily="34" charset="0"/>
              </a:rPr>
              <a:t>200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5" name="TextovéPole 14">
            <a:extLst>
              <a:ext uri="{FF2B5EF4-FFF2-40B4-BE49-F238E27FC236}">
                <a16:creationId xmlns:a16="http://schemas.microsoft.com/office/drawing/2014/main" id="{BD8060E0-01E9-414C-B992-587E34A679B2}"/>
              </a:ext>
            </a:extLst>
          </p:cNvPr>
          <p:cNvSpPr txBox="1"/>
          <p:nvPr/>
        </p:nvSpPr>
        <p:spPr>
          <a:xfrm>
            <a:off x="5646262" y="5989217"/>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300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6" name="TextovéPole 15">
            <a:extLst>
              <a:ext uri="{FF2B5EF4-FFF2-40B4-BE49-F238E27FC236}">
                <a16:creationId xmlns:a16="http://schemas.microsoft.com/office/drawing/2014/main" id="{0E94ADDE-DF7A-4787-A274-651BF81D3B1E}"/>
              </a:ext>
            </a:extLst>
          </p:cNvPr>
          <p:cNvSpPr txBox="1"/>
          <p:nvPr/>
        </p:nvSpPr>
        <p:spPr>
          <a:xfrm>
            <a:off x="5856786" y="5624208"/>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400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7" name="TextovéPole 16">
            <a:extLst>
              <a:ext uri="{FF2B5EF4-FFF2-40B4-BE49-F238E27FC236}">
                <a16:creationId xmlns:a16="http://schemas.microsoft.com/office/drawing/2014/main" id="{E56FC03A-E29B-4F26-AEBA-3BCD6D76007D}"/>
              </a:ext>
            </a:extLst>
          </p:cNvPr>
          <p:cNvSpPr txBox="1"/>
          <p:nvPr/>
        </p:nvSpPr>
        <p:spPr>
          <a:xfrm>
            <a:off x="5719936" y="5296806"/>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500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8" name="TextovéPole 17">
            <a:extLst>
              <a:ext uri="{FF2B5EF4-FFF2-40B4-BE49-F238E27FC236}">
                <a16:creationId xmlns:a16="http://schemas.microsoft.com/office/drawing/2014/main" id="{FD378324-B4C1-408D-A8A0-B7BC6F3C3F96}"/>
              </a:ext>
            </a:extLst>
          </p:cNvPr>
          <p:cNvSpPr txBox="1"/>
          <p:nvPr/>
        </p:nvSpPr>
        <p:spPr>
          <a:xfrm>
            <a:off x="8803942" y="3440277"/>
            <a:ext cx="606256" cy="338554"/>
          </a:xfrm>
          <a:prstGeom prst="rect">
            <a:avLst/>
          </a:prstGeom>
          <a:solidFill>
            <a:schemeClr val="bg1"/>
          </a:solidFill>
        </p:spPr>
        <p:txBody>
          <a:bodyPr wrap="none" rtlCol="0">
            <a:spAutoFit/>
          </a:bodyPr>
          <a:lstStyle/>
          <a:p>
            <a:r>
              <a:rPr lang="cs-CZ" sz="1600" dirty="0">
                <a:latin typeface="Arial" panose="020B0604020202020204" pitchFamily="34" charset="0"/>
                <a:cs typeface="Arial" panose="020B0604020202020204" pitchFamily="34" charset="0"/>
              </a:rPr>
              <a:t>0 </a:t>
            </a:r>
            <a:r>
              <a:rPr lang="cs-CZ" sz="1600" dirty="0" err="1">
                <a:latin typeface="Arial" panose="020B0604020202020204" pitchFamily="34" charset="0"/>
                <a:cs typeface="Arial" panose="020B0604020202020204" pitchFamily="34" charset="0"/>
              </a:rPr>
              <a:t>uV</a:t>
            </a:r>
            <a:endParaRPr lang="en-GB" sz="1600" dirty="0">
              <a:latin typeface="Arial" panose="020B0604020202020204" pitchFamily="34" charset="0"/>
              <a:cs typeface="Arial" panose="020B0604020202020204" pitchFamily="34" charset="0"/>
            </a:endParaRPr>
          </a:p>
        </p:txBody>
      </p:sp>
      <p:sp>
        <p:nvSpPr>
          <p:cNvPr id="19" name="TextovéPole 18">
            <a:extLst>
              <a:ext uri="{FF2B5EF4-FFF2-40B4-BE49-F238E27FC236}">
                <a16:creationId xmlns:a16="http://schemas.microsoft.com/office/drawing/2014/main" id="{8BA536A4-32BC-401F-8CC4-939A6FD9E965}"/>
              </a:ext>
            </a:extLst>
          </p:cNvPr>
          <p:cNvSpPr txBox="1"/>
          <p:nvPr/>
        </p:nvSpPr>
        <p:spPr>
          <a:xfrm>
            <a:off x="2711624" y="3459897"/>
            <a:ext cx="606256" cy="338554"/>
          </a:xfrm>
          <a:prstGeom prst="rect">
            <a:avLst/>
          </a:prstGeom>
          <a:solidFill>
            <a:schemeClr val="bg1"/>
          </a:solidFill>
        </p:spPr>
        <p:txBody>
          <a:bodyPr wrap="none" rtlCol="0">
            <a:spAutoFit/>
          </a:bodyPr>
          <a:lstStyle/>
          <a:p>
            <a:r>
              <a:rPr lang="cs-CZ" sz="1600" dirty="0">
                <a:latin typeface="Arial" panose="020B0604020202020204" pitchFamily="34" charset="0"/>
                <a:cs typeface="Arial" panose="020B0604020202020204" pitchFamily="34" charset="0"/>
              </a:rPr>
              <a:t>0 </a:t>
            </a:r>
            <a:r>
              <a:rPr lang="cs-CZ" sz="1600" dirty="0" err="1">
                <a:latin typeface="Arial" panose="020B0604020202020204" pitchFamily="34" charset="0"/>
                <a:cs typeface="Arial" panose="020B0604020202020204" pitchFamily="34" charset="0"/>
              </a:rPr>
              <a:t>uV</a:t>
            </a:r>
            <a:endParaRPr lang="en-GB" sz="1600" dirty="0">
              <a:latin typeface="Arial" panose="020B0604020202020204" pitchFamily="34" charset="0"/>
              <a:cs typeface="Arial" panose="020B0604020202020204" pitchFamily="34" charset="0"/>
            </a:endParaRPr>
          </a:p>
        </p:txBody>
      </p:sp>
      <p:sp>
        <p:nvSpPr>
          <p:cNvPr id="20" name="TextovéPole 19">
            <a:extLst>
              <a:ext uri="{FF2B5EF4-FFF2-40B4-BE49-F238E27FC236}">
                <a16:creationId xmlns:a16="http://schemas.microsoft.com/office/drawing/2014/main" id="{12532F39-C2AD-4959-AB25-81AD791C2A55}"/>
              </a:ext>
            </a:extLst>
          </p:cNvPr>
          <p:cNvSpPr txBox="1"/>
          <p:nvPr/>
        </p:nvSpPr>
        <p:spPr>
          <a:xfrm>
            <a:off x="3248975" y="1932736"/>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-100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21" name="TextovéPole 20">
            <a:extLst>
              <a:ext uri="{FF2B5EF4-FFF2-40B4-BE49-F238E27FC236}">
                <a16:creationId xmlns:a16="http://schemas.microsoft.com/office/drawing/2014/main" id="{19A3B692-0D72-43A7-B4E1-AB0005FFF1B6}"/>
              </a:ext>
            </a:extLst>
          </p:cNvPr>
          <p:cNvSpPr txBox="1"/>
          <p:nvPr/>
        </p:nvSpPr>
        <p:spPr>
          <a:xfrm>
            <a:off x="4057943" y="1423541"/>
            <a:ext cx="1082348" cy="338554"/>
          </a:xfrm>
          <a:prstGeom prst="rect">
            <a:avLst/>
          </a:prstGeom>
          <a:solidFill>
            <a:schemeClr val="bg1"/>
          </a:solidFill>
        </p:spPr>
        <p:txBody>
          <a:bodyPr wrap="square" rtlCol="0">
            <a:spAutoFit/>
          </a:bodyPr>
          <a:lstStyle/>
          <a:p>
            <a:r>
              <a:rPr lang="cs-CZ" sz="1600" dirty="0">
                <a:solidFill>
                  <a:srgbClr val="0066FF"/>
                </a:solidFill>
                <a:latin typeface="Arial" panose="020B0604020202020204" pitchFamily="34" charset="0"/>
                <a:cs typeface="Arial" panose="020B0604020202020204" pitchFamily="34" charset="0"/>
              </a:rPr>
              <a:t>-200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22" name="TextovéPole 21">
            <a:extLst>
              <a:ext uri="{FF2B5EF4-FFF2-40B4-BE49-F238E27FC236}">
                <a16:creationId xmlns:a16="http://schemas.microsoft.com/office/drawing/2014/main" id="{982A9DAD-1E88-447D-9C27-505875B8CC4F}"/>
              </a:ext>
            </a:extLst>
          </p:cNvPr>
          <p:cNvSpPr txBox="1"/>
          <p:nvPr/>
        </p:nvSpPr>
        <p:spPr>
          <a:xfrm>
            <a:off x="3263331" y="4951741"/>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100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23" name="TextovéPole 22">
            <a:extLst>
              <a:ext uri="{FF2B5EF4-FFF2-40B4-BE49-F238E27FC236}">
                <a16:creationId xmlns:a16="http://schemas.microsoft.com/office/drawing/2014/main" id="{3282431B-4DD7-499D-8DF2-EE6A73DE6209}"/>
              </a:ext>
            </a:extLst>
          </p:cNvPr>
          <p:cNvSpPr txBox="1"/>
          <p:nvPr/>
        </p:nvSpPr>
        <p:spPr>
          <a:xfrm>
            <a:off x="4048089" y="5564561"/>
            <a:ext cx="1082348" cy="338554"/>
          </a:xfrm>
          <a:prstGeom prst="rect">
            <a:avLst/>
          </a:prstGeom>
          <a:solidFill>
            <a:schemeClr val="bg1"/>
          </a:solidFill>
        </p:spPr>
        <p:txBody>
          <a:bodyPr wrap="square" rtlCol="0">
            <a:spAutoFit/>
          </a:bodyPr>
          <a:lstStyle/>
          <a:p>
            <a:r>
              <a:rPr lang="cs-CZ" sz="1600" dirty="0">
                <a:solidFill>
                  <a:srgbClr val="FF0000"/>
                </a:solidFill>
                <a:latin typeface="Arial" panose="020B0604020202020204" pitchFamily="34" charset="0"/>
                <a:cs typeface="Arial" panose="020B0604020202020204" pitchFamily="34" charset="0"/>
              </a:rPr>
              <a:t>200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grpSp>
        <p:nvGrpSpPr>
          <p:cNvPr id="24" name="Group 18">
            <a:extLst>
              <a:ext uri="{FF2B5EF4-FFF2-40B4-BE49-F238E27FC236}">
                <a16:creationId xmlns:a16="http://schemas.microsoft.com/office/drawing/2014/main" id="{DCF8E908-6865-4806-B882-636B04469258}"/>
              </a:ext>
            </a:extLst>
          </p:cNvPr>
          <p:cNvGrpSpPr/>
          <p:nvPr/>
        </p:nvGrpSpPr>
        <p:grpSpPr>
          <a:xfrm>
            <a:off x="8265828" y="358982"/>
            <a:ext cx="705522" cy="566099"/>
            <a:chOff x="4247964" y="1700848"/>
            <a:chExt cx="705522" cy="566099"/>
          </a:xfrm>
        </p:grpSpPr>
        <p:sp>
          <p:nvSpPr>
            <p:cNvPr id="25" name="Rectangle 19">
              <a:extLst>
                <a:ext uri="{FF2B5EF4-FFF2-40B4-BE49-F238E27FC236}">
                  <a16:creationId xmlns:a16="http://schemas.microsoft.com/office/drawing/2014/main" id="{194B27A0-7485-403E-A1A5-481C2022E6ED}"/>
                </a:ext>
              </a:extLst>
            </p:cNvPr>
            <p:cNvSpPr/>
            <p:nvPr/>
          </p:nvSpPr>
          <p:spPr bwMode="auto">
            <a:xfrm>
              <a:off x="4247964" y="2100006"/>
              <a:ext cx="612068" cy="166941"/>
            </a:xfrm>
            <a:prstGeom prst="rect">
              <a:avLst/>
            </a:prstGeom>
            <a:solidFill>
              <a:srgbClr val="003399"/>
            </a:solidFill>
            <a:ln w="31750"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20">
              <a:extLst>
                <a:ext uri="{FF2B5EF4-FFF2-40B4-BE49-F238E27FC236}">
                  <a16:creationId xmlns:a16="http://schemas.microsoft.com/office/drawing/2014/main" id="{8B5DBC11-B0F8-4509-9987-BB133A0E23C1}"/>
                </a:ext>
              </a:extLst>
            </p:cNvPr>
            <p:cNvCxnSpPr/>
            <p:nvPr/>
          </p:nvCxnSpPr>
          <p:spPr bwMode="auto">
            <a:xfrm flipV="1">
              <a:off x="4572000" y="1700848"/>
              <a:ext cx="0" cy="36000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Oval 21">
              <a:extLst>
                <a:ext uri="{FF2B5EF4-FFF2-40B4-BE49-F238E27FC236}">
                  <a16:creationId xmlns:a16="http://schemas.microsoft.com/office/drawing/2014/main" id="{6310669B-C48A-4E58-B0C6-75BC759CDF6D}"/>
                </a:ext>
              </a:extLst>
            </p:cNvPr>
            <p:cNvSpPr/>
            <p:nvPr/>
          </p:nvSpPr>
          <p:spPr bwMode="auto">
            <a:xfrm>
              <a:off x="4247964" y="1989402"/>
              <a:ext cx="612068" cy="183174"/>
            </a:xfrm>
            <a:prstGeom prst="ellipse">
              <a:avLst/>
            </a:prstGeom>
            <a:solidFill>
              <a:srgbClr val="003399"/>
            </a:solidFill>
            <a:ln w="9525"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28" name="Straight Connector 22">
              <a:extLst>
                <a:ext uri="{FF2B5EF4-FFF2-40B4-BE49-F238E27FC236}">
                  <a16:creationId xmlns:a16="http://schemas.microsoft.com/office/drawing/2014/main" id="{39A10520-B425-42E6-A1AA-5078CADD30E7}"/>
                </a:ext>
              </a:extLst>
            </p:cNvPr>
            <p:cNvCxnSpPr/>
            <p:nvPr/>
          </p:nvCxnSpPr>
          <p:spPr bwMode="auto">
            <a:xfrm flipH="1">
              <a:off x="4557486" y="1716574"/>
              <a:ext cx="396000" cy="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9" name="TextovéPole 28">
            <a:extLst>
              <a:ext uri="{FF2B5EF4-FFF2-40B4-BE49-F238E27FC236}">
                <a16:creationId xmlns:a16="http://schemas.microsoft.com/office/drawing/2014/main" id="{52508901-E73B-451E-A574-3690921310DF}"/>
              </a:ext>
            </a:extLst>
          </p:cNvPr>
          <p:cNvSpPr txBox="1"/>
          <p:nvPr/>
        </p:nvSpPr>
        <p:spPr>
          <a:xfrm>
            <a:off x="9045141" y="369231"/>
            <a:ext cx="1444626" cy="523220"/>
          </a:xfrm>
          <a:prstGeom prst="rect">
            <a:avLst/>
          </a:prstGeom>
          <a:solidFill>
            <a:schemeClr val="bg1"/>
          </a:solidFill>
        </p:spPr>
        <p:txBody>
          <a:bodyPr wrap="none" rtlCol="0">
            <a:spAutoFit/>
          </a:bodyPr>
          <a:lstStyle/>
          <a:p>
            <a:r>
              <a:rPr lang="cs-CZ" sz="2800" dirty="0">
                <a:solidFill>
                  <a:srgbClr val="003399"/>
                </a:solidFill>
                <a:latin typeface="Arial" panose="020B0604020202020204" pitchFamily="34" charset="0"/>
                <a:cs typeface="Arial" panose="020B0604020202020204" pitchFamily="34" charset="0"/>
              </a:rPr>
              <a:t>-100 </a:t>
            </a:r>
            <a:r>
              <a:rPr lang="cs-CZ" sz="2800" dirty="0" err="1">
                <a:solidFill>
                  <a:srgbClr val="003399"/>
                </a:solidFill>
                <a:latin typeface="Arial" panose="020B0604020202020204" pitchFamily="34" charset="0"/>
                <a:cs typeface="Arial" panose="020B0604020202020204" pitchFamily="34" charset="0"/>
              </a:rPr>
              <a:t>uV</a:t>
            </a:r>
            <a:endParaRPr lang="en-GB" sz="28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55280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Electroencephalography</a:t>
            </a:r>
            <a:r>
              <a:rPr lang="en-GB" dirty="0" smtClean="0"/>
              <a:t>(EEG</a:t>
            </a:r>
            <a:r>
              <a:rPr lang="en-GB" dirty="0"/>
              <a:t>)</a:t>
            </a:r>
          </a:p>
        </p:txBody>
      </p:sp>
      <p:sp>
        <p:nvSpPr>
          <p:cNvPr id="3" name="Content Placeholder 2"/>
          <p:cNvSpPr>
            <a:spLocks noGrp="1"/>
          </p:cNvSpPr>
          <p:nvPr>
            <p:ph idx="1"/>
          </p:nvPr>
        </p:nvSpPr>
        <p:spPr>
          <a:xfrm>
            <a:off x="838200" y="1473693"/>
            <a:ext cx="10515600" cy="5041407"/>
          </a:xfrm>
        </p:spPr>
        <p:txBody>
          <a:bodyPr>
            <a:normAutofit lnSpcReduction="10000"/>
          </a:bodyPr>
          <a:lstStyle/>
          <a:p>
            <a:r>
              <a:rPr lang="en-US" dirty="0" smtClean="0"/>
              <a:t>Recording of electrical potentials caused by the brain activity</a:t>
            </a:r>
            <a:endParaRPr lang="cs-CZ" dirty="0" smtClean="0"/>
          </a:p>
          <a:p>
            <a:pPr lvl="1"/>
            <a:r>
              <a:rPr lang="cs-CZ" dirty="0" smtClean="0"/>
              <a:t>Ele</a:t>
            </a:r>
            <a:r>
              <a:rPr lang="en-US" dirty="0" smtClean="0"/>
              <a:t>c</a:t>
            </a:r>
            <a:r>
              <a:rPr lang="cs-CZ" dirty="0" smtClean="0"/>
              <a:t>troence</a:t>
            </a:r>
            <a:r>
              <a:rPr lang="en-US" dirty="0" err="1" smtClean="0"/>
              <a:t>ph</a:t>
            </a:r>
            <a:r>
              <a:rPr lang="cs-CZ" dirty="0" smtClean="0"/>
              <a:t>alogra</a:t>
            </a:r>
            <a:r>
              <a:rPr lang="en-US" dirty="0" err="1" smtClean="0"/>
              <a:t>ph</a:t>
            </a:r>
            <a:r>
              <a:rPr lang="cs-CZ" dirty="0" smtClean="0"/>
              <a:t> – </a:t>
            </a:r>
            <a:r>
              <a:rPr lang="en-US" dirty="0" smtClean="0"/>
              <a:t>instrument</a:t>
            </a:r>
            <a:endParaRPr lang="cs-CZ" dirty="0" smtClean="0"/>
          </a:p>
          <a:p>
            <a:pPr lvl="1"/>
            <a:r>
              <a:rPr lang="cs-CZ" dirty="0" smtClean="0"/>
              <a:t>Ele</a:t>
            </a:r>
            <a:r>
              <a:rPr lang="en-US" dirty="0" smtClean="0"/>
              <a:t>c</a:t>
            </a:r>
            <a:r>
              <a:rPr lang="cs-CZ" dirty="0" smtClean="0"/>
              <a:t>troence</a:t>
            </a:r>
            <a:r>
              <a:rPr lang="en-US" dirty="0" err="1" smtClean="0"/>
              <a:t>ph</a:t>
            </a:r>
            <a:r>
              <a:rPr lang="cs-CZ" dirty="0" smtClean="0"/>
              <a:t>alogra</a:t>
            </a:r>
            <a:r>
              <a:rPr lang="en-US" dirty="0" smtClean="0"/>
              <a:t>m</a:t>
            </a:r>
            <a:r>
              <a:rPr lang="cs-CZ" dirty="0" smtClean="0"/>
              <a:t> – </a:t>
            </a:r>
            <a:r>
              <a:rPr lang="en-US" dirty="0" smtClean="0"/>
              <a:t>recording</a:t>
            </a:r>
            <a:endParaRPr lang="en-US" dirty="0"/>
          </a:p>
          <a:p>
            <a:r>
              <a:rPr lang="en-US" dirty="0" smtClean="0"/>
              <a:t>Scalp (surface) EEG records the activity of the cortical neurons in the vicinity of the electrode</a:t>
            </a:r>
            <a:endParaRPr lang="en-US" dirty="0"/>
          </a:p>
          <a:p>
            <a:r>
              <a:rPr lang="en-US" dirty="0" smtClean="0"/>
              <a:t>Method of functional examination</a:t>
            </a:r>
            <a:endParaRPr lang="en-US" dirty="0"/>
          </a:p>
          <a:p>
            <a:r>
              <a:rPr lang="en-US" dirty="0" smtClean="0"/>
              <a:t>Diagnosis of brain disorders</a:t>
            </a:r>
            <a:endParaRPr lang="en-US" dirty="0"/>
          </a:p>
          <a:p>
            <a:pPr lvl="1"/>
            <a:r>
              <a:rPr lang="en-US" dirty="0" smtClean="0"/>
              <a:t>Epilepsy</a:t>
            </a:r>
            <a:endParaRPr lang="en-US" dirty="0"/>
          </a:p>
          <a:p>
            <a:pPr lvl="1"/>
            <a:r>
              <a:rPr lang="en-US" dirty="0" smtClean="0"/>
              <a:t>Sleep disorders</a:t>
            </a:r>
            <a:endParaRPr lang="en-US" dirty="0"/>
          </a:p>
          <a:p>
            <a:r>
              <a:rPr lang="en-US" dirty="0" smtClean="0"/>
              <a:t>Weak signal</a:t>
            </a:r>
            <a:endParaRPr lang="en-US" dirty="0"/>
          </a:p>
          <a:p>
            <a:pPr lvl="1"/>
            <a:r>
              <a:rPr lang="en-US" dirty="0" smtClean="0"/>
              <a:t>In the order of </a:t>
            </a:r>
            <a:r>
              <a:rPr lang="en-US" dirty="0"/>
              <a:t>100 µV</a:t>
            </a:r>
          </a:p>
          <a:p>
            <a:pPr lvl="1"/>
            <a:r>
              <a:rPr lang="en-US" dirty="0" smtClean="0"/>
              <a:t>E.g. ECG is around </a:t>
            </a:r>
            <a:r>
              <a:rPr lang="en-US" dirty="0"/>
              <a:t>1 mV</a:t>
            </a:r>
          </a:p>
        </p:txBody>
      </p:sp>
    </p:spTree>
    <p:extLst>
      <p:ext uri="{BB962C8B-B14F-4D97-AF65-F5344CB8AC3E}">
        <p14:creationId xmlns:p14="http://schemas.microsoft.com/office/powerpoint/2010/main" val="246761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2054" descr="C:\Documents and Settings\uživatel\Dokumenty\Obrázky\voltazk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4728" y="393387"/>
            <a:ext cx="8324296" cy="61836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ED2A74A4-B028-4CDC-B90D-3C8983676FC3}"/>
              </a:ext>
            </a:extLst>
          </p:cNvPr>
          <p:cNvSpPr/>
          <p:nvPr/>
        </p:nvSpPr>
        <p:spPr bwMode="auto">
          <a:xfrm>
            <a:off x="7392144" y="1052736"/>
            <a:ext cx="360040"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solidFill>
                <a:srgbClr val="0066FF"/>
              </a:solidFill>
              <a:effectLst>
                <a:outerShdw blurRad="38100" dist="38100" dir="2700000" algn="tl">
                  <a:srgbClr val="000000">
                    <a:alpha val="43137"/>
                  </a:srgbClr>
                </a:outerShdw>
              </a:effectLst>
              <a:latin typeface="Arial" panose="020B0604020202020204" pitchFamily="34" charset="0"/>
            </a:endParaRPr>
          </a:p>
        </p:txBody>
      </p:sp>
      <p:sp>
        <p:nvSpPr>
          <p:cNvPr id="4" name="Obdélník 3">
            <a:extLst>
              <a:ext uri="{FF2B5EF4-FFF2-40B4-BE49-F238E27FC236}">
                <a16:creationId xmlns:a16="http://schemas.microsoft.com/office/drawing/2014/main" id="{60730053-503D-4BF8-8348-E018B8253CCC}"/>
              </a:ext>
            </a:extLst>
          </p:cNvPr>
          <p:cNvSpPr/>
          <p:nvPr/>
        </p:nvSpPr>
        <p:spPr bwMode="auto">
          <a:xfrm>
            <a:off x="6265416" y="6176581"/>
            <a:ext cx="360040"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effectLst>
                <a:outerShdw blurRad="38100" dist="38100" dir="2700000" algn="tl">
                  <a:srgbClr val="000000">
                    <a:alpha val="43137"/>
                  </a:srgbClr>
                </a:outerShdw>
              </a:effectLst>
              <a:latin typeface="Arial" panose="020B0604020202020204" pitchFamily="34" charset="0"/>
            </a:endParaRPr>
          </a:p>
        </p:txBody>
      </p:sp>
      <p:sp>
        <p:nvSpPr>
          <p:cNvPr id="6" name="TextovéPole 5">
            <a:extLst>
              <a:ext uri="{FF2B5EF4-FFF2-40B4-BE49-F238E27FC236}">
                <a16:creationId xmlns:a16="http://schemas.microsoft.com/office/drawing/2014/main" id="{5751D998-C0D3-4D28-9981-2845EE28EB23}"/>
              </a:ext>
            </a:extLst>
          </p:cNvPr>
          <p:cNvSpPr txBox="1"/>
          <p:nvPr/>
        </p:nvSpPr>
        <p:spPr>
          <a:xfrm>
            <a:off x="8040217" y="1916832"/>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-100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4CF0E61D-0855-48F8-83E3-B02286F4D685}"/>
              </a:ext>
            </a:extLst>
          </p:cNvPr>
          <p:cNvSpPr txBox="1"/>
          <p:nvPr/>
        </p:nvSpPr>
        <p:spPr>
          <a:xfrm>
            <a:off x="7225050" y="1440293"/>
            <a:ext cx="1082348" cy="338554"/>
          </a:xfrm>
          <a:prstGeom prst="rect">
            <a:avLst/>
          </a:prstGeom>
          <a:solidFill>
            <a:schemeClr val="bg1"/>
          </a:solidFill>
        </p:spPr>
        <p:txBody>
          <a:bodyPr wrap="square" rtlCol="0">
            <a:spAutoFit/>
          </a:bodyPr>
          <a:lstStyle/>
          <a:p>
            <a:r>
              <a:rPr lang="cs-CZ" sz="1600" dirty="0">
                <a:solidFill>
                  <a:srgbClr val="0066FF"/>
                </a:solidFill>
                <a:latin typeface="Arial" panose="020B0604020202020204" pitchFamily="34" charset="0"/>
                <a:cs typeface="Arial" panose="020B0604020202020204" pitchFamily="34" charset="0"/>
              </a:rPr>
              <a:t>-200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6A27F7B3-254F-4769-A20F-248E8B58D99F}"/>
              </a:ext>
            </a:extLst>
          </p:cNvPr>
          <p:cNvSpPr txBox="1"/>
          <p:nvPr/>
        </p:nvSpPr>
        <p:spPr>
          <a:xfrm>
            <a:off x="5589602" y="723174"/>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-300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A3F14FB6-1D95-419B-88CF-F12112714542}"/>
              </a:ext>
            </a:extLst>
          </p:cNvPr>
          <p:cNvSpPr txBox="1"/>
          <p:nvPr/>
        </p:nvSpPr>
        <p:spPr>
          <a:xfrm>
            <a:off x="5615684" y="1158678"/>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-400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2" name="TextovéPole 11">
            <a:extLst>
              <a:ext uri="{FF2B5EF4-FFF2-40B4-BE49-F238E27FC236}">
                <a16:creationId xmlns:a16="http://schemas.microsoft.com/office/drawing/2014/main" id="{1FCC83A1-9AA4-47D7-A92B-1772BAF692ED}"/>
              </a:ext>
            </a:extLst>
          </p:cNvPr>
          <p:cNvSpPr txBox="1"/>
          <p:nvPr/>
        </p:nvSpPr>
        <p:spPr>
          <a:xfrm>
            <a:off x="5633996" y="1594182"/>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-500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3" name="TextovéPole 12">
            <a:extLst>
              <a:ext uri="{FF2B5EF4-FFF2-40B4-BE49-F238E27FC236}">
                <a16:creationId xmlns:a16="http://schemas.microsoft.com/office/drawing/2014/main" id="{BD54339B-4643-46DE-9F03-83209ACBCBDD}"/>
              </a:ext>
            </a:extLst>
          </p:cNvPr>
          <p:cNvSpPr txBox="1"/>
          <p:nvPr/>
        </p:nvSpPr>
        <p:spPr>
          <a:xfrm>
            <a:off x="8179057" y="4956632"/>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100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4" name="TextovéPole 13">
            <a:extLst>
              <a:ext uri="{FF2B5EF4-FFF2-40B4-BE49-F238E27FC236}">
                <a16:creationId xmlns:a16="http://schemas.microsoft.com/office/drawing/2014/main" id="{0EAB232D-F668-4233-A0D9-AA8289B4FC24}"/>
              </a:ext>
            </a:extLst>
          </p:cNvPr>
          <p:cNvSpPr txBox="1"/>
          <p:nvPr/>
        </p:nvSpPr>
        <p:spPr>
          <a:xfrm>
            <a:off x="7225050" y="5509913"/>
            <a:ext cx="1082348" cy="338554"/>
          </a:xfrm>
          <a:prstGeom prst="rect">
            <a:avLst/>
          </a:prstGeom>
          <a:solidFill>
            <a:schemeClr val="bg1"/>
          </a:solidFill>
        </p:spPr>
        <p:txBody>
          <a:bodyPr wrap="square" rtlCol="0">
            <a:spAutoFit/>
          </a:bodyPr>
          <a:lstStyle/>
          <a:p>
            <a:r>
              <a:rPr lang="cs-CZ" sz="1600" dirty="0">
                <a:solidFill>
                  <a:srgbClr val="FF0000"/>
                </a:solidFill>
                <a:latin typeface="Arial" panose="020B0604020202020204" pitchFamily="34" charset="0"/>
                <a:cs typeface="Arial" panose="020B0604020202020204" pitchFamily="34" charset="0"/>
              </a:rPr>
              <a:t>200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5" name="TextovéPole 14">
            <a:extLst>
              <a:ext uri="{FF2B5EF4-FFF2-40B4-BE49-F238E27FC236}">
                <a16:creationId xmlns:a16="http://schemas.microsoft.com/office/drawing/2014/main" id="{BD8060E0-01E9-414C-B992-587E34A679B2}"/>
              </a:ext>
            </a:extLst>
          </p:cNvPr>
          <p:cNvSpPr txBox="1"/>
          <p:nvPr/>
        </p:nvSpPr>
        <p:spPr>
          <a:xfrm>
            <a:off x="5646262" y="5989217"/>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300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6" name="TextovéPole 15">
            <a:extLst>
              <a:ext uri="{FF2B5EF4-FFF2-40B4-BE49-F238E27FC236}">
                <a16:creationId xmlns:a16="http://schemas.microsoft.com/office/drawing/2014/main" id="{0E94ADDE-DF7A-4787-A274-651BF81D3B1E}"/>
              </a:ext>
            </a:extLst>
          </p:cNvPr>
          <p:cNvSpPr txBox="1"/>
          <p:nvPr/>
        </p:nvSpPr>
        <p:spPr>
          <a:xfrm>
            <a:off x="5856786" y="5624208"/>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400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7" name="TextovéPole 16">
            <a:extLst>
              <a:ext uri="{FF2B5EF4-FFF2-40B4-BE49-F238E27FC236}">
                <a16:creationId xmlns:a16="http://schemas.microsoft.com/office/drawing/2014/main" id="{E56FC03A-E29B-4F26-AEBA-3BCD6D76007D}"/>
              </a:ext>
            </a:extLst>
          </p:cNvPr>
          <p:cNvSpPr txBox="1"/>
          <p:nvPr/>
        </p:nvSpPr>
        <p:spPr>
          <a:xfrm>
            <a:off x="5719936" y="5296806"/>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500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8" name="TextovéPole 17">
            <a:extLst>
              <a:ext uri="{FF2B5EF4-FFF2-40B4-BE49-F238E27FC236}">
                <a16:creationId xmlns:a16="http://schemas.microsoft.com/office/drawing/2014/main" id="{FD378324-B4C1-408D-A8A0-B7BC6F3C3F96}"/>
              </a:ext>
            </a:extLst>
          </p:cNvPr>
          <p:cNvSpPr txBox="1"/>
          <p:nvPr/>
        </p:nvSpPr>
        <p:spPr>
          <a:xfrm>
            <a:off x="8803942" y="3440277"/>
            <a:ext cx="606256" cy="338554"/>
          </a:xfrm>
          <a:prstGeom prst="rect">
            <a:avLst/>
          </a:prstGeom>
          <a:solidFill>
            <a:schemeClr val="bg1"/>
          </a:solidFill>
        </p:spPr>
        <p:txBody>
          <a:bodyPr wrap="none" rtlCol="0">
            <a:spAutoFit/>
          </a:bodyPr>
          <a:lstStyle/>
          <a:p>
            <a:r>
              <a:rPr lang="cs-CZ" sz="1600" dirty="0">
                <a:latin typeface="Arial" panose="020B0604020202020204" pitchFamily="34" charset="0"/>
                <a:cs typeface="Arial" panose="020B0604020202020204" pitchFamily="34" charset="0"/>
              </a:rPr>
              <a:t>0 </a:t>
            </a:r>
            <a:r>
              <a:rPr lang="cs-CZ" sz="1600" dirty="0" err="1">
                <a:latin typeface="Arial" panose="020B0604020202020204" pitchFamily="34" charset="0"/>
                <a:cs typeface="Arial" panose="020B0604020202020204" pitchFamily="34" charset="0"/>
              </a:rPr>
              <a:t>uV</a:t>
            </a:r>
            <a:endParaRPr lang="en-GB" sz="1600" dirty="0">
              <a:latin typeface="Arial" panose="020B0604020202020204" pitchFamily="34" charset="0"/>
              <a:cs typeface="Arial" panose="020B0604020202020204" pitchFamily="34" charset="0"/>
            </a:endParaRPr>
          </a:p>
        </p:txBody>
      </p:sp>
      <p:sp>
        <p:nvSpPr>
          <p:cNvPr id="19" name="TextovéPole 18">
            <a:extLst>
              <a:ext uri="{FF2B5EF4-FFF2-40B4-BE49-F238E27FC236}">
                <a16:creationId xmlns:a16="http://schemas.microsoft.com/office/drawing/2014/main" id="{8BA536A4-32BC-401F-8CC4-939A6FD9E965}"/>
              </a:ext>
            </a:extLst>
          </p:cNvPr>
          <p:cNvSpPr txBox="1"/>
          <p:nvPr/>
        </p:nvSpPr>
        <p:spPr>
          <a:xfrm>
            <a:off x="2711624" y="3459897"/>
            <a:ext cx="606256" cy="338554"/>
          </a:xfrm>
          <a:prstGeom prst="rect">
            <a:avLst/>
          </a:prstGeom>
          <a:solidFill>
            <a:schemeClr val="bg1"/>
          </a:solidFill>
        </p:spPr>
        <p:txBody>
          <a:bodyPr wrap="none" rtlCol="0">
            <a:spAutoFit/>
          </a:bodyPr>
          <a:lstStyle/>
          <a:p>
            <a:r>
              <a:rPr lang="cs-CZ" sz="1600" dirty="0">
                <a:latin typeface="Arial" panose="020B0604020202020204" pitchFamily="34" charset="0"/>
                <a:cs typeface="Arial" panose="020B0604020202020204" pitchFamily="34" charset="0"/>
              </a:rPr>
              <a:t>0 </a:t>
            </a:r>
            <a:r>
              <a:rPr lang="cs-CZ" sz="1600" dirty="0" err="1">
                <a:latin typeface="Arial" panose="020B0604020202020204" pitchFamily="34" charset="0"/>
                <a:cs typeface="Arial" panose="020B0604020202020204" pitchFamily="34" charset="0"/>
              </a:rPr>
              <a:t>uV</a:t>
            </a:r>
            <a:endParaRPr lang="en-GB" sz="1600" dirty="0">
              <a:latin typeface="Arial" panose="020B0604020202020204" pitchFamily="34" charset="0"/>
              <a:cs typeface="Arial" panose="020B0604020202020204" pitchFamily="34" charset="0"/>
            </a:endParaRPr>
          </a:p>
        </p:txBody>
      </p:sp>
      <p:sp>
        <p:nvSpPr>
          <p:cNvPr id="20" name="TextovéPole 19">
            <a:extLst>
              <a:ext uri="{FF2B5EF4-FFF2-40B4-BE49-F238E27FC236}">
                <a16:creationId xmlns:a16="http://schemas.microsoft.com/office/drawing/2014/main" id="{12532F39-C2AD-4959-AB25-81AD791C2A55}"/>
              </a:ext>
            </a:extLst>
          </p:cNvPr>
          <p:cNvSpPr txBox="1"/>
          <p:nvPr/>
        </p:nvSpPr>
        <p:spPr>
          <a:xfrm>
            <a:off x="3248975" y="1932736"/>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-100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21" name="TextovéPole 20">
            <a:extLst>
              <a:ext uri="{FF2B5EF4-FFF2-40B4-BE49-F238E27FC236}">
                <a16:creationId xmlns:a16="http://schemas.microsoft.com/office/drawing/2014/main" id="{19A3B692-0D72-43A7-B4E1-AB0005FFF1B6}"/>
              </a:ext>
            </a:extLst>
          </p:cNvPr>
          <p:cNvSpPr txBox="1"/>
          <p:nvPr/>
        </p:nvSpPr>
        <p:spPr>
          <a:xfrm>
            <a:off x="4057943" y="1423541"/>
            <a:ext cx="1082348" cy="338554"/>
          </a:xfrm>
          <a:prstGeom prst="rect">
            <a:avLst/>
          </a:prstGeom>
          <a:solidFill>
            <a:schemeClr val="bg1"/>
          </a:solidFill>
        </p:spPr>
        <p:txBody>
          <a:bodyPr wrap="square" rtlCol="0">
            <a:spAutoFit/>
          </a:bodyPr>
          <a:lstStyle/>
          <a:p>
            <a:r>
              <a:rPr lang="cs-CZ" sz="1600" dirty="0">
                <a:solidFill>
                  <a:srgbClr val="0066FF"/>
                </a:solidFill>
                <a:latin typeface="Arial" panose="020B0604020202020204" pitchFamily="34" charset="0"/>
                <a:cs typeface="Arial" panose="020B0604020202020204" pitchFamily="34" charset="0"/>
              </a:rPr>
              <a:t>-200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22" name="TextovéPole 21">
            <a:extLst>
              <a:ext uri="{FF2B5EF4-FFF2-40B4-BE49-F238E27FC236}">
                <a16:creationId xmlns:a16="http://schemas.microsoft.com/office/drawing/2014/main" id="{982A9DAD-1E88-447D-9C27-505875B8CC4F}"/>
              </a:ext>
            </a:extLst>
          </p:cNvPr>
          <p:cNvSpPr txBox="1"/>
          <p:nvPr/>
        </p:nvSpPr>
        <p:spPr>
          <a:xfrm>
            <a:off x="3263331" y="4951741"/>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100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23" name="TextovéPole 22">
            <a:extLst>
              <a:ext uri="{FF2B5EF4-FFF2-40B4-BE49-F238E27FC236}">
                <a16:creationId xmlns:a16="http://schemas.microsoft.com/office/drawing/2014/main" id="{3282431B-4DD7-499D-8DF2-EE6A73DE6209}"/>
              </a:ext>
            </a:extLst>
          </p:cNvPr>
          <p:cNvSpPr txBox="1"/>
          <p:nvPr/>
        </p:nvSpPr>
        <p:spPr>
          <a:xfrm>
            <a:off x="4048089" y="5564561"/>
            <a:ext cx="1082348" cy="338554"/>
          </a:xfrm>
          <a:prstGeom prst="rect">
            <a:avLst/>
          </a:prstGeom>
          <a:solidFill>
            <a:schemeClr val="bg1"/>
          </a:solidFill>
        </p:spPr>
        <p:txBody>
          <a:bodyPr wrap="square" rtlCol="0">
            <a:spAutoFit/>
          </a:bodyPr>
          <a:lstStyle/>
          <a:p>
            <a:r>
              <a:rPr lang="cs-CZ" sz="1600" dirty="0">
                <a:solidFill>
                  <a:srgbClr val="FF0000"/>
                </a:solidFill>
                <a:latin typeface="Arial" panose="020B0604020202020204" pitchFamily="34" charset="0"/>
                <a:cs typeface="Arial" panose="020B0604020202020204" pitchFamily="34" charset="0"/>
              </a:rPr>
              <a:t>200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grpSp>
        <p:nvGrpSpPr>
          <p:cNvPr id="24" name="Group 18">
            <a:extLst>
              <a:ext uri="{FF2B5EF4-FFF2-40B4-BE49-F238E27FC236}">
                <a16:creationId xmlns:a16="http://schemas.microsoft.com/office/drawing/2014/main" id="{DCF8E908-6865-4806-B882-636B04469258}"/>
              </a:ext>
            </a:extLst>
          </p:cNvPr>
          <p:cNvGrpSpPr/>
          <p:nvPr/>
        </p:nvGrpSpPr>
        <p:grpSpPr>
          <a:xfrm>
            <a:off x="5699903" y="393388"/>
            <a:ext cx="702034" cy="1732345"/>
            <a:chOff x="4247964" y="534602"/>
            <a:chExt cx="702034" cy="1732345"/>
          </a:xfrm>
        </p:grpSpPr>
        <p:sp>
          <p:nvSpPr>
            <p:cNvPr id="25" name="Rectangle 19">
              <a:extLst>
                <a:ext uri="{FF2B5EF4-FFF2-40B4-BE49-F238E27FC236}">
                  <a16:creationId xmlns:a16="http://schemas.microsoft.com/office/drawing/2014/main" id="{194B27A0-7485-403E-A1A5-481C2022E6ED}"/>
                </a:ext>
              </a:extLst>
            </p:cNvPr>
            <p:cNvSpPr/>
            <p:nvPr/>
          </p:nvSpPr>
          <p:spPr bwMode="auto">
            <a:xfrm>
              <a:off x="4247964" y="2100006"/>
              <a:ext cx="612068" cy="166941"/>
            </a:xfrm>
            <a:prstGeom prst="rect">
              <a:avLst/>
            </a:prstGeom>
            <a:solidFill>
              <a:srgbClr val="003399"/>
            </a:solidFill>
            <a:ln w="31750"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20">
              <a:extLst>
                <a:ext uri="{FF2B5EF4-FFF2-40B4-BE49-F238E27FC236}">
                  <a16:creationId xmlns:a16="http://schemas.microsoft.com/office/drawing/2014/main" id="{8B5DBC11-B0F8-4509-9987-BB133A0E23C1}"/>
                </a:ext>
              </a:extLst>
            </p:cNvPr>
            <p:cNvCxnSpPr/>
            <p:nvPr/>
          </p:nvCxnSpPr>
          <p:spPr bwMode="auto">
            <a:xfrm flipH="1" flipV="1">
              <a:off x="4553998" y="534602"/>
              <a:ext cx="18002" cy="1526246"/>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Oval 21">
              <a:extLst>
                <a:ext uri="{FF2B5EF4-FFF2-40B4-BE49-F238E27FC236}">
                  <a16:creationId xmlns:a16="http://schemas.microsoft.com/office/drawing/2014/main" id="{6310669B-C48A-4E58-B0C6-75BC759CDF6D}"/>
                </a:ext>
              </a:extLst>
            </p:cNvPr>
            <p:cNvSpPr/>
            <p:nvPr/>
          </p:nvSpPr>
          <p:spPr bwMode="auto">
            <a:xfrm>
              <a:off x="4247964" y="1989402"/>
              <a:ext cx="612068" cy="183174"/>
            </a:xfrm>
            <a:prstGeom prst="ellipse">
              <a:avLst/>
            </a:prstGeom>
            <a:solidFill>
              <a:srgbClr val="003399"/>
            </a:solidFill>
            <a:ln w="9525"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28" name="Straight Connector 22">
              <a:extLst>
                <a:ext uri="{FF2B5EF4-FFF2-40B4-BE49-F238E27FC236}">
                  <a16:creationId xmlns:a16="http://schemas.microsoft.com/office/drawing/2014/main" id="{39A10520-B425-42E6-A1AA-5078CADD30E7}"/>
                </a:ext>
              </a:extLst>
            </p:cNvPr>
            <p:cNvCxnSpPr/>
            <p:nvPr/>
          </p:nvCxnSpPr>
          <p:spPr bwMode="auto">
            <a:xfrm flipH="1">
              <a:off x="4553998" y="547861"/>
              <a:ext cx="396000" cy="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9" name="TextovéPole 28">
            <a:extLst>
              <a:ext uri="{FF2B5EF4-FFF2-40B4-BE49-F238E27FC236}">
                <a16:creationId xmlns:a16="http://schemas.microsoft.com/office/drawing/2014/main" id="{52508901-E73B-451E-A574-3690921310DF}"/>
              </a:ext>
            </a:extLst>
          </p:cNvPr>
          <p:cNvSpPr txBox="1"/>
          <p:nvPr/>
        </p:nvSpPr>
        <p:spPr>
          <a:xfrm>
            <a:off x="6460104" y="131777"/>
            <a:ext cx="1444626" cy="523220"/>
          </a:xfrm>
          <a:prstGeom prst="rect">
            <a:avLst/>
          </a:prstGeom>
          <a:solidFill>
            <a:schemeClr val="bg1"/>
          </a:solidFill>
        </p:spPr>
        <p:txBody>
          <a:bodyPr wrap="none" rtlCol="0">
            <a:spAutoFit/>
          </a:bodyPr>
          <a:lstStyle/>
          <a:p>
            <a:r>
              <a:rPr lang="cs-CZ" sz="2800" dirty="0">
                <a:solidFill>
                  <a:srgbClr val="003399"/>
                </a:solidFill>
                <a:latin typeface="Arial" panose="020B0604020202020204" pitchFamily="34" charset="0"/>
                <a:cs typeface="Arial" panose="020B0604020202020204" pitchFamily="34" charset="0"/>
              </a:rPr>
              <a:t>-500 </a:t>
            </a:r>
            <a:r>
              <a:rPr lang="cs-CZ" sz="2800" dirty="0" err="1">
                <a:solidFill>
                  <a:srgbClr val="003399"/>
                </a:solidFill>
                <a:latin typeface="Arial" panose="020B0604020202020204" pitchFamily="34" charset="0"/>
                <a:cs typeface="Arial" panose="020B0604020202020204" pitchFamily="34" charset="0"/>
              </a:rPr>
              <a:t>uV</a:t>
            </a:r>
            <a:endParaRPr lang="en-GB" sz="2800" dirty="0">
              <a:solidFill>
                <a:srgbClr val="003399"/>
              </a:solidFill>
              <a:latin typeface="Arial" panose="020B0604020202020204" pitchFamily="34" charset="0"/>
              <a:cs typeface="Arial" panose="020B0604020202020204" pitchFamily="34" charset="0"/>
            </a:endParaRPr>
          </a:p>
        </p:txBody>
      </p:sp>
      <p:grpSp>
        <p:nvGrpSpPr>
          <p:cNvPr id="37" name="Group 18">
            <a:extLst>
              <a:ext uri="{FF2B5EF4-FFF2-40B4-BE49-F238E27FC236}">
                <a16:creationId xmlns:a16="http://schemas.microsoft.com/office/drawing/2014/main" id="{2C8844A2-6DA5-42A9-B294-E33871C73E80}"/>
              </a:ext>
            </a:extLst>
          </p:cNvPr>
          <p:cNvGrpSpPr/>
          <p:nvPr/>
        </p:nvGrpSpPr>
        <p:grpSpPr>
          <a:xfrm>
            <a:off x="8265828" y="358982"/>
            <a:ext cx="705522" cy="566099"/>
            <a:chOff x="4247964" y="1700848"/>
            <a:chExt cx="705522" cy="566099"/>
          </a:xfrm>
        </p:grpSpPr>
        <p:sp>
          <p:nvSpPr>
            <p:cNvPr id="38" name="Rectangle 19">
              <a:extLst>
                <a:ext uri="{FF2B5EF4-FFF2-40B4-BE49-F238E27FC236}">
                  <a16:creationId xmlns:a16="http://schemas.microsoft.com/office/drawing/2014/main" id="{F17B4B72-28CF-469D-B9D4-C54A8502613D}"/>
                </a:ext>
              </a:extLst>
            </p:cNvPr>
            <p:cNvSpPr/>
            <p:nvPr/>
          </p:nvSpPr>
          <p:spPr bwMode="auto">
            <a:xfrm>
              <a:off x="4247964" y="2100006"/>
              <a:ext cx="612068" cy="166941"/>
            </a:xfrm>
            <a:prstGeom prst="rect">
              <a:avLst/>
            </a:prstGeom>
            <a:solidFill>
              <a:srgbClr val="003399"/>
            </a:solidFill>
            <a:ln w="31750"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39" name="Straight Connector 20">
              <a:extLst>
                <a:ext uri="{FF2B5EF4-FFF2-40B4-BE49-F238E27FC236}">
                  <a16:creationId xmlns:a16="http://schemas.microsoft.com/office/drawing/2014/main" id="{B68AFFA2-E0D7-45CD-9277-1E4738160E9D}"/>
                </a:ext>
              </a:extLst>
            </p:cNvPr>
            <p:cNvCxnSpPr/>
            <p:nvPr/>
          </p:nvCxnSpPr>
          <p:spPr bwMode="auto">
            <a:xfrm flipV="1">
              <a:off x="4572000" y="1700848"/>
              <a:ext cx="0" cy="36000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Oval 21">
              <a:extLst>
                <a:ext uri="{FF2B5EF4-FFF2-40B4-BE49-F238E27FC236}">
                  <a16:creationId xmlns:a16="http://schemas.microsoft.com/office/drawing/2014/main" id="{6CC86442-C4DF-4712-BE05-EA4D20349230}"/>
                </a:ext>
              </a:extLst>
            </p:cNvPr>
            <p:cNvSpPr/>
            <p:nvPr/>
          </p:nvSpPr>
          <p:spPr bwMode="auto">
            <a:xfrm>
              <a:off x="4247964" y="1989402"/>
              <a:ext cx="612068" cy="183174"/>
            </a:xfrm>
            <a:prstGeom prst="ellipse">
              <a:avLst/>
            </a:prstGeom>
            <a:solidFill>
              <a:srgbClr val="003399"/>
            </a:solidFill>
            <a:ln w="9525"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22">
              <a:extLst>
                <a:ext uri="{FF2B5EF4-FFF2-40B4-BE49-F238E27FC236}">
                  <a16:creationId xmlns:a16="http://schemas.microsoft.com/office/drawing/2014/main" id="{3F81CA14-630D-4FCE-8866-258F44B6DD64}"/>
                </a:ext>
              </a:extLst>
            </p:cNvPr>
            <p:cNvCxnSpPr/>
            <p:nvPr/>
          </p:nvCxnSpPr>
          <p:spPr bwMode="auto">
            <a:xfrm flipH="1">
              <a:off x="4557486" y="1716574"/>
              <a:ext cx="396000" cy="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2" name="TextovéPole 41">
            <a:extLst>
              <a:ext uri="{FF2B5EF4-FFF2-40B4-BE49-F238E27FC236}">
                <a16:creationId xmlns:a16="http://schemas.microsoft.com/office/drawing/2014/main" id="{0EE934BD-1089-4A09-9B19-F4024F550647}"/>
              </a:ext>
            </a:extLst>
          </p:cNvPr>
          <p:cNvSpPr txBox="1"/>
          <p:nvPr/>
        </p:nvSpPr>
        <p:spPr>
          <a:xfrm>
            <a:off x="9045141" y="369231"/>
            <a:ext cx="1444626" cy="523220"/>
          </a:xfrm>
          <a:prstGeom prst="rect">
            <a:avLst/>
          </a:prstGeom>
          <a:solidFill>
            <a:schemeClr val="bg1"/>
          </a:solidFill>
        </p:spPr>
        <p:txBody>
          <a:bodyPr wrap="none" rtlCol="0">
            <a:spAutoFit/>
          </a:bodyPr>
          <a:lstStyle/>
          <a:p>
            <a:r>
              <a:rPr lang="cs-CZ" sz="2800" dirty="0">
                <a:solidFill>
                  <a:srgbClr val="003399"/>
                </a:solidFill>
                <a:latin typeface="Arial" panose="020B0604020202020204" pitchFamily="34" charset="0"/>
                <a:cs typeface="Arial" panose="020B0604020202020204" pitchFamily="34" charset="0"/>
              </a:rPr>
              <a:t>-100 </a:t>
            </a:r>
            <a:r>
              <a:rPr lang="cs-CZ" sz="2800" dirty="0" err="1">
                <a:solidFill>
                  <a:srgbClr val="003399"/>
                </a:solidFill>
                <a:latin typeface="Arial" panose="020B0604020202020204" pitchFamily="34" charset="0"/>
                <a:cs typeface="Arial" panose="020B0604020202020204" pitchFamily="34" charset="0"/>
              </a:rPr>
              <a:t>uV</a:t>
            </a:r>
            <a:endParaRPr lang="en-GB" sz="28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7386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2054" descr="C:\Documents and Settings\uživatel\Dokumenty\Obrázky\voltazk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4728" y="393387"/>
            <a:ext cx="8324296" cy="61836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ED2A74A4-B028-4CDC-B90D-3C8983676FC3}"/>
              </a:ext>
            </a:extLst>
          </p:cNvPr>
          <p:cNvSpPr/>
          <p:nvPr/>
        </p:nvSpPr>
        <p:spPr bwMode="auto">
          <a:xfrm>
            <a:off x="7392144" y="1052736"/>
            <a:ext cx="360040"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solidFill>
                <a:srgbClr val="0066FF"/>
              </a:solidFill>
              <a:effectLst>
                <a:outerShdw blurRad="38100" dist="38100" dir="2700000" algn="tl">
                  <a:srgbClr val="000000">
                    <a:alpha val="43137"/>
                  </a:srgbClr>
                </a:outerShdw>
              </a:effectLst>
              <a:latin typeface="Arial" panose="020B0604020202020204" pitchFamily="34" charset="0"/>
            </a:endParaRPr>
          </a:p>
        </p:txBody>
      </p:sp>
      <p:sp>
        <p:nvSpPr>
          <p:cNvPr id="4" name="Obdélník 3">
            <a:extLst>
              <a:ext uri="{FF2B5EF4-FFF2-40B4-BE49-F238E27FC236}">
                <a16:creationId xmlns:a16="http://schemas.microsoft.com/office/drawing/2014/main" id="{60730053-503D-4BF8-8348-E018B8253CCC}"/>
              </a:ext>
            </a:extLst>
          </p:cNvPr>
          <p:cNvSpPr/>
          <p:nvPr/>
        </p:nvSpPr>
        <p:spPr bwMode="auto">
          <a:xfrm>
            <a:off x="6265416" y="6176581"/>
            <a:ext cx="360040"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effectLst>
                <a:outerShdw blurRad="38100" dist="38100" dir="2700000" algn="tl">
                  <a:srgbClr val="000000">
                    <a:alpha val="43137"/>
                  </a:srgbClr>
                </a:outerShdw>
              </a:effectLst>
              <a:latin typeface="Arial" panose="020B0604020202020204" pitchFamily="34" charset="0"/>
            </a:endParaRPr>
          </a:p>
        </p:txBody>
      </p:sp>
      <p:sp>
        <p:nvSpPr>
          <p:cNvPr id="6" name="TextovéPole 5">
            <a:extLst>
              <a:ext uri="{FF2B5EF4-FFF2-40B4-BE49-F238E27FC236}">
                <a16:creationId xmlns:a16="http://schemas.microsoft.com/office/drawing/2014/main" id="{5751D998-C0D3-4D28-9981-2845EE28EB23}"/>
              </a:ext>
            </a:extLst>
          </p:cNvPr>
          <p:cNvSpPr txBox="1"/>
          <p:nvPr/>
        </p:nvSpPr>
        <p:spPr>
          <a:xfrm>
            <a:off x="8040217" y="1916832"/>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-100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4CF0E61D-0855-48F8-83E3-B02286F4D685}"/>
              </a:ext>
            </a:extLst>
          </p:cNvPr>
          <p:cNvSpPr txBox="1"/>
          <p:nvPr/>
        </p:nvSpPr>
        <p:spPr>
          <a:xfrm>
            <a:off x="7225050" y="1440293"/>
            <a:ext cx="1082348" cy="338554"/>
          </a:xfrm>
          <a:prstGeom prst="rect">
            <a:avLst/>
          </a:prstGeom>
          <a:solidFill>
            <a:schemeClr val="bg1"/>
          </a:solidFill>
        </p:spPr>
        <p:txBody>
          <a:bodyPr wrap="square" rtlCol="0">
            <a:spAutoFit/>
          </a:bodyPr>
          <a:lstStyle/>
          <a:p>
            <a:r>
              <a:rPr lang="cs-CZ" sz="1600" dirty="0">
                <a:solidFill>
                  <a:srgbClr val="0066FF"/>
                </a:solidFill>
                <a:latin typeface="Arial" panose="020B0604020202020204" pitchFamily="34" charset="0"/>
                <a:cs typeface="Arial" panose="020B0604020202020204" pitchFamily="34" charset="0"/>
              </a:rPr>
              <a:t>-200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6A27F7B3-254F-4769-A20F-248E8B58D99F}"/>
              </a:ext>
            </a:extLst>
          </p:cNvPr>
          <p:cNvSpPr txBox="1"/>
          <p:nvPr/>
        </p:nvSpPr>
        <p:spPr>
          <a:xfrm>
            <a:off x="5589602" y="723174"/>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-300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A3F14FB6-1D95-419B-88CF-F12112714542}"/>
              </a:ext>
            </a:extLst>
          </p:cNvPr>
          <p:cNvSpPr txBox="1"/>
          <p:nvPr/>
        </p:nvSpPr>
        <p:spPr>
          <a:xfrm>
            <a:off x="5615684" y="1158678"/>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-400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2" name="TextovéPole 11">
            <a:extLst>
              <a:ext uri="{FF2B5EF4-FFF2-40B4-BE49-F238E27FC236}">
                <a16:creationId xmlns:a16="http://schemas.microsoft.com/office/drawing/2014/main" id="{1FCC83A1-9AA4-47D7-A92B-1772BAF692ED}"/>
              </a:ext>
            </a:extLst>
          </p:cNvPr>
          <p:cNvSpPr txBox="1"/>
          <p:nvPr/>
        </p:nvSpPr>
        <p:spPr>
          <a:xfrm>
            <a:off x="5633996" y="1594182"/>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-500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3" name="TextovéPole 12">
            <a:extLst>
              <a:ext uri="{FF2B5EF4-FFF2-40B4-BE49-F238E27FC236}">
                <a16:creationId xmlns:a16="http://schemas.microsoft.com/office/drawing/2014/main" id="{BD54339B-4643-46DE-9F03-83209ACBCBDD}"/>
              </a:ext>
            </a:extLst>
          </p:cNvPr>
          <p:cNvSpPr txBox="1"/>
          <p:nvPr/>
        </p:nvSpPr>
        <p:spPr>
          <a:xfrm>
            <a:off x="8179057" y="4956632"/>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100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4" name="TextovéPole 13">
            <a:extLst>
              <a:ext uri="{FF2B5EF4-FFF2-40B4-BE49-F238E27FC236}">
                <a16:creationId xmlns:a16="http://schemas.microsoft.com/office/drawing/2014/main" id="{0EAB232D-F668-4233-A0D9-AA8289B4FC24}"/>
              </a:ext>
            </a:extLst>
          </p:cNvPr>
          <p:cNvSpPr txBox="1"/>
          <p:nvPr/>
        </p:nvSpPr>
        <p:spPr>
          <a:xfrm>
            <a:off x="7225050" y="5509913"/>
            <a:ext cx="1082348" cy="338554"/>
          </a:xfrm>
          <a:prstGeom prst="rect">
            <a:avLst/>
          </a:prstGeom>
          <a:solidFill>
            <a:schemeClr val="bg1"/>
          </a:solidFill>
        </p:spPr>
        <p:txBody>
          <a:bodyPr wrap="square" rtlCol="0">
            <a:spAutoFit/>
          </a:bodyPr>
          <a:lstStyle/>
          <a:p>
            <a:r>
              <a:rPr lang="cs-CZ" sz="1600" dirty="0">
                <a:solidFill>
                  <a:srgbClr val="FF0000"/>
                </a:solidFill>
                <a:latin typeface="Arial" panose="020B0604020202020204" pitchFamily="34" charset="0"/>
                <a:cs typeface="Arial" panose="020B0604020202020204" pitchFamily="34" charset="0"/>
              </a:rPr>
              <a:t>200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5" name="TextovéPole 14">
            <a:extLst>
              <a:ext uri="{FF2B5EF4-FFF2-40B4-BE49-F238E27FC236}">
                <a16:creationId xmlns:a16="http://schemas.microsoft.com/office/drawing/2014/main" id="{BD8060E0-01E9-414C-B992-587E34A679B2}"/>
              </a:ext>
            </a:extLst>
          </p:cNvPr>
          <p:cNvSpPr txBox="1"/>
          <p:nvPr/>
        </p:nvSpPr>
        <p:spPr>
          <a:xfrm>
            <a:off x="5646262" y="5989217"/>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300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6" name="TextovéPole 15">
            <a:extLst>
              <a:ext uri="{FF2B5EF4-FFF2-40B4-BE49-F238E27FC236}">
                <a16:creationId xmlns:a16="http://schemas.microsoft.com/office/drawing/2014/main" id="{0E94ADDE-DF7A-4787-A274-651BF81D3B1E}"/>
              </a:ext>
            </a:extLst>
          </p:cNvPr>
          <p:cNvSpPr txBox="1"/>
          <p:nvPr/>
        </p:nvSpPr>
        <p:spPr>
          <a:xfrm>
            <a:off x="5856786" y="5624208"/>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400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7" name="TextovéPole 16">
            <a:extLst>
              <a:ext uri="{FF2B5EF4-FFF2-40B4-BE49-F238E27FC236}">
                <a16:creationId xmlns:a16="http://schemas.microsoft.com/office/drawing/2014/main" id="{E56FC03A-E29B-4F26-AEBA-3BCD6D76007D}"/>
              </a:ext>
            </a:extLst>
          </p:cNvPr>
          <p:cNvSpPr txBox="1"/>
          <p:nvPr/>
        </p:nvSpPr>
        <p:spPr>
          <a:xfrm>
            <a:off x="5719936" y="5296806"/>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500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8" name="TextovéPole 17">
            <a:extLst>
              <a:ext uri="{FF2B5EF4-FFF2-40B4-BE49-F238E27FC236}">
                <a16:creationId xmlns:a16="http://schemas.microsoft.com/office/drawing/2014/main" id="{FD378324-B4C1-408D-A8A0-B7BC6F3C3F96}"/>
              </a:ext>
            </a:extLst>
          </p:cNvPr>
          <p:cNvSpPr txBox="1"/>
          <p:nvPr/>
        </p:nvSpPr>
        <p:spPr>
          <a:xfrm>
            <a:off x="8803942" y="3440277"/>
            <a:ext cx="606256" cy="338554"/>
          </a:xfrm>
          <a:prstGeom prst="rect">
            <a:avLst/>
          </a:prstGeom>
          <a:solidFill>
            <a:schemeClr val="bg1"/>
          </a:solidFill>
        </p:spPr>
        <p:txBody>
          <a:bodyPr wrap="none" rtlCol="0">
            <a:spAutoFit/>
          </a:bodyPr>
          <a:lstStyle/>
          <a:p>
            <a:r>
              <a:rPr lang="cs-CZ" sz="1600" dirty="0">
                <a:latin typeface="Arial" panose="020B0604020202020204" pitchFamily="34" charset="0"/>
                <a:cs typeface="Arial" panose="020B0604020202020204" pitchFamily="34" charset="0"/>
              </a:rPr>
              <a:t>0 </a:t>
            </a:r>
            <a:r>
              <a:rPr lang="cs-CZ" sz="1600" dirty="0" err="1">
                <a:latin typeface="Arial" panose="020B0604020202020204" pitchFamily="34" charset="0"/>
                <a:cs typeface="Arial" panose="020B0604020202020204" pitchFamily="34" charset="0"/>
              </a:rPr>
              <a:t>uV</a:t>
            </a:r>
            <a:endParaRPr lang="en-GB" sz="1600" dirty="0">
              <a:latin typeface="Arial" panose="020B0604020202020204" pitchFamily="34" charset="0"/>
              <a:cs typeface="Arial" panose="020B0604020202020204" pitchFamily="34" charset="0"/>
            </a:endParaRPr>
          </a:p>
        </p:txBody>
      </p:sp>
      <p:sp>
        <p:nvSpPr>
          <p:cNvPr id="19" name="TextovéPole 18">
            <a:extLst>
              <a:ext uri="{FF2B5EF4-FFF2-40B4-BE49-F238E27FC236}">
                <a16:creationId xmlns:a16="http://schemas.microsoft.com/office/drawing/2014/main" id="{8BA536A4-32BC-401F-8CC4-939A6FD9E965}"/>
              </a:ext>
            </a:extLst>
          </p:cNvPr>
          <p:cNvSpPr txBox="1"/>
          <p:nvPr/>
        </p:nvSpPr>
        <p:spPr>
          <a:xfrm>
            <a:off x="2711624" y="3459897"/>
            <a:ext cx="606256" cy="338554"/>
          </a:xfrm>
          <a:prstGeom prst="rect">
            <a:avLst/>
          </a:prstGeom>
          <a:solidFill>
            <a:schemeClr val="bg1"/>
          </a:solidFill>
        </p:spPr>
        <p:txBody>
          <a:bodyPr wrap="none" rtlCol="0">
            <a:spAutoFit/>
          </a:bodyPr>
          <a:lstStyle/>
          <a:p>
            <a:r>
              <a:rPr lang="cs-CZ" sz="1600" dirty="0">
                <a:latin typeface="Arial" panose="020B0604020202020204" pitchFamily="34" charset="0"/>
                <a:cs typeface="Arial" panose="020B0604020202020204" pitchFamily="34" charset="0"/>
              </a:rPr>
              <a:t>0 </a:t>
            </a:r>
            <a:r>
              <a:rPr lang="cs-CZ" sz="1600" dirty="0" err="1">
                <a:latin typeface="Arial" panose="020B0604020202020204" pitchFamily="34" charset="0"/>
                <a:cs typeface="Arial" panose="020B0604020202020204" pitchFamily="34" charset="0"/>
              </a:rPr>
              <a:t>uV</a:t>
            </a:r>
            <a:endParaRPr lang="en-GB" sz="1600" dirty="0">
              <a:latin typeface="Arial" panose="020B0604020202020204" pitchFamily="34" charset="0"/>
              <a:cs typeface="Arial" panose="020B0604020202020204" pitchFamily="34" charset="0"/>
            </a:endParaRPr>
          </a:p>
        </p:txBody>
      </p:sp>
      <p:sp>
        <p:nvSpPr>
          <p:cNvPr id="20" name="TextovéPole 19">
            <a:extLst>
              <a:ext uri="{FF2B5EF4-FFF2-40B4-BE49-F238E27FC236}">
                <a16:creationId xmlns:a16="http://schemas.microsoft.com/office/drawing/2014/main" id="{12532F39-C2AD-4959-AB25-81AD791C2A55}"/>
              </a:ext>
            </a:extLst>
          </p:cNvPr>
          <p:cNvSpPr txBox="1"/>
          <p:nvPr/>
        </p:nvSpPr>
        <p:spPr>
          <a:xfrm>
            <a:off x="3248975" y="1932736"/>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-100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21" name="TextovéPole 20">
            <a:extLst>
              <a:ext uri="{FF2B5EF4-FFF2-40B4-BE49-F238E27FC236}">
                <a16:creationId xmlns:a16="http://schemas.microsoft.com/office/drawing/2014/main" id="{19A3B692-0D72-43A7-B4E1-AB0005FFF1B6}"/>
              </a:ext>
            </a:extLst>
          </p:cNvPr>
          <p:cNvSpPr txBox="1"/>
          <p:nvPr/>
        </p:nvSpPr>
        <p:spPr>
          <a:xfrm>
            <a:off x="4057943" y="1423541"/>
            <a:ext cx="1082348" cy="338554"/>
          </a:xfrm>
          <a:prstGeom prst="rect">
            <a:avLst/>
          </a:prstGeom>
          <a:solidFill>
            <a:schemeClr val="bg1"/>
          </a:solidFill>
        </p:spPr>
        <p:txBody>
          <a:bodyPr wrap="square" rtlCol="0">
            <a:spAutoFit/>
          </a:bodyPr>
          <a:lstStyle/>
          <a:p>
            <a:r>
              <a:rPr lang="cs-CZ" sz="1600" dirty="0">
                <a:solidFill>
                  <a:srgbClr val="0066FF"/>
                </a:solidFill>
                <a:latin typeface="Arial" panose="020B0604020202020204" pitchFamily="34" charset="0"/>
                <a:cs typeface="Arial" panose="020B0604020202020204" pitchFamily="34" charset="0"/>
              </a:rPr>
              <a:t>-200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22" name="TextovéPole 21">
            <a:extLst>
              <a:ext uri="{FF2B5EF4-FFF2-40B4-BE49-F238E27FC236}">
                <a16:creationId xmlns:a16="http://schemas.microsoft.com/office/drawing/2014/main" id="{982A9DAD-1E88-447D-9C27-505875B8CC4F}"/>
              </a:ext>
            </a:extLst>
          </p:cNvPr>
          <p:cNvSpPr txBox="1"/>
          <p:nvPr/>
        </p:nvSpPr>
        <p:spPr>
          <a:xfrm>
            <a:off x="3263331" y="4951741"/>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100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23" name="TextovéPole 22">
            <a:extLst>
              <a:ext uri="{FF2B5EF4-FFF2-40B4-BE49-F238E27FC236}">
                <a16:creationId xmlns:a16="http://schemas.microsoft.com/office/drawing/2014/main" id="{3282431B-4DD7-499D-8DF2-EE6A73DE6209}"/>
              </a:ext>
            </a:extLst>
          </p:cNvPr>
          <p:cNvSpPr txBox="1"/>
          <p:nvPr/>
        </p:nvSpPr>
        <p:spPr>
          <a:xfrm>
            <a:off x="4048089" y="5564561"/>
            <a:ext cx="1082348" cy="338554"/>
          </a:xfrm>
          <a:prstGeom prst="rect">
            <a:avLst/>
          </a:prstGeom>
          <a:solidFill>
            <a:schemeClr val="bg1"/>
          </a:solidFill>
        </p:spPr>
        <p:txBody>
          <a:bodyPr wrap="square" rtlCol="0">
            <a:spAutoFit/>
          </a:bodyPr>
          <a:lstStyle/>
          <a:p>
            <a:r>
              <a:rPr lang="cs-CZ" sz="1600" dirty="0">
                <a:solidFill>
                  <a:srgbClr val="FF0000"/>
                </a:solidFill>
                <a:latin typeface="Arial" panose="020B0604020202020204" pitchFamily="34" charset="0"/>
                <a:cs typeface="Arial" panose="020B0604020202020204" pitchFamily="34" charset="0"/>
              </a:rPr>
              <a:t>200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grpSp>
        <p:nvGrpSpPr>
          <p:cNvPr id="24" name="Group 18">
            <a:extLst>
              <a:ext uri="{FF2B5EF4-FFF2-40B4-BE49-F238E27FC236}">
                <a16:creationId xmlns:a16="http://schemas.microsoft.com/office/drawing/2014/main" id="{DCF8E908-6865-4806-B882-636B04469258}"/>
              </a:ext>
            </a:extLst>
          </p:cNvPr>
          <p:cNvGrpSpPr/>
          <p:nvPr/>
        </p:nvGrpSpPr>
        <p:grpSpPr>
          <a:xfrm>
            <a:off x="5699903" y="393388"/>
            <a:ext cx="702034" cy="1732345"/>
            <a:chOff x="4247964" y="534602"/>
            <a:chExt cx="702034" cy="1732345"/>
          </a:xfrm>
        </p:grpSpPr>
        <p:sp>
          <p:nvSpPr>
            <p:cNvPr id="25" name="Rectangle 19">
              <a:extLst>
                <a:ext uri="{FF2B5EF4-FFF2-40B4-BE49-F238E27FC236}">
                  <a16:creationId xmlns:a16="http://schemas.microsoft.com/office/drawing/2014/main" id="{194B27A0-7485-403E-A1A5-481C2022E6ED}"/>
                </a:ext>
              </a:extLst>
            </p:cNvPr>
            <p:cNvSpPr/>
            <p:nvPr/>
          </p:nvSpPr>
          <p:spPr bwMode="auto">
            <a:xfrm>
              <a:off x="4247964" y="2100006"/>
              <a:ext cx="612068" cy="166941"/>
            </a:xfrm>
            <a:prstGeom prst="rect">
              <a:avLst/>
            </a:prstGeom>
            <a:solidFill>
              <a:srgbClr val="003399"/>
            </a:solidFill>
            <a:ln w="31750"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20">
              <a:extLst>
                <a:ext uri="{FF2B5EF4-FFF2-40B4-BE49-F238E27FC236}">
                  <a16:creationId xmlns:a16="http://schemas.microsoft.com/office/drawing/2014/main" id="{8B5DBC11-B0F8-4509-9987-BB133A0E23C1}"/>
                </a:ext>
              </a:extLst>
            </p:cNvPr>
            <p:cNvCxnSpPr/>
            <p:nvPr/>
          </p:nvCxnSpPr>
          <p:spPr bwMode="auto">
            <a:xfrm flipH="1" flipV="1">
              <a:off x="4553998" y="534602"/>
              <a:ext cx="18002" cy="1526246"/>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Oval 21">
              <a:extLst>
                <a:ext uri="{FF2B5EF4-FFF2-40B4-BE49-F238E27FC236}">
                  <a16:creationId xmlns:a16="http://schemas.microsoft.com/office/drawing/2014/main" id="{6310669B-C48A-4E58-B0C6-75BC759CDF6D}"/>
                </a:ext>
              </a:extLst>
            </p:cNvPr>
            <p:cNvSpPr/>
            <p:nvPr/>
          </p:nvSpPr>
          <p:spPr bwMode="auto">
            <a:xfrm>
              <a:off x="4247964" y="1989402"/>
              <a:ext cx="612068" cy="183174"/>
            </a:xfrm>
            <a:prstGeom prst="ellipse">
              <a:avLst/>
            </a:prstGeom>
            <a:solidFill>
              <a:srgbClr val="003399"/>
            </a:solidFill>
            <a:ln w="9525"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28" name="Straight Connector 22">
              <a:extLst>
                <a:ext uri="{FF2B5EF4-FFF2-40B4-BE49-F238E27FC236}">
                  <a16:creationId xmlns:a16="http://schemas.microsoft.com/office/drawing/2014/main" id="{39A10520-B425-42E6-A1AA-5078CADD30E7}"/>
                </a:ext>
              </a:extLst>
            </p:cNvPr>
            <p:cNvCxnSpPr/>
            <p:nvPr/>
          </p:nvCxnSpPr>
          <p:spPr bwMode="auto">
            <a:xfrm flipH="1">
              <a:off x="4553998" y="547861"/>
              <a:ext cx="396000" cy="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9" name="TextovéPole 28">
            <a:extLst>
              <a:ext uri="{FF2B5EF4-FFF2-40B4-BE49-F238E27FC236}">
                <a16:creationId xmlns:a16="http://schemas.microsoft.com/office/drawing/2014/main" id="{52508901-E73B-451E-A574-3690921310DF}"/>
              </a:ext>
            </a:extLst>
          </p:cNvPr>
          <p:cNvSpPr txBox="1"/>
          <p:nvPr/>
        </p:nvSpPr>
        <p:spPr>
          <a:xfrm>
            <a:off x="6460104" y="131777"/>
            <a:ext cx="1444626" cy="523220"/>
          </a:xfrm>
          <a:prstGeom prst="rect">
            <a:avLst/>
          </a:prstGeom>
          <a:solidFill>
            <a:schemeClr val="bg1"/>
          </a:solidFill>
        </p:spPr>
        <p:txBody>
          <a:bodyPr wrap="none" rtlCol="0">
            <a:spAutoFit/>
          </a:bodyPr>
          <a:lstStyle/>
          <a:p>
            <a:r>
              <a:rPr lang="cs-CZ" sz="2800" dirty="0">
                <a:solidFill>
                  <a:srgbClr val="003399"/>
                </a:solidFill>
                <a:latin typeface="Arial" panose="020B0604020202020204" pitchFamily="34" charset="0"/>
                <a:cs typeface="Arial" panose="020B0604020202020204" pitchFamily="34" charset="0"/>
              </a:rPr>
              <a:t>-500 </a:t>
            </a:r>
            <a:r>
              <a:rPr lang="cs-CZ" sz="2800" dirty="0" err="1">
                <a:solidFill>
                  <a:srgbClr val="003399"/>
                </a:solidFill>
                <a:latin typeface="Arial" panose="020B0604020202020204" pitchFamily="34" charset="0"/>
                <a:cs typeface="Arial" panose="020B0604020202020204" pitchFamily="34" charset="0"/>
              </a:rPr>
              <a:t>uV</a:t>
            </a:r>
            <a:endParaRPr lang="en-GB" sz="2800" dirty="0">
              <a:solidFill>
                <a:srgbClr val="003399"/>
              </a:solidFill>
              <a:latin typeface="Arial" panose="020B0604020202020204" pitchFamily="34" charset="0"/>
              <a:cs typeface="Arial" panose="020B0604020202020204" pitchFamily="34" charset="0"/>
            </a:endParaRPr>
          </a:p>
        </p:txBody>
      </p:sp>
      <p:grpSp>
        <p:nvGrpSpPr>
          <p:cNvPr id="37" name="Group 18">
            <a:extLst>
              <a:ext uri="{FF2B5EF4-FFF2-40B4-BE49-F238E27FC236}">
                <a16:creationId xmlns:a16="http://schemas.microsoft.com/office/drawing/2014/main" id="{2C8844A2-6DA5-42A9-B294-E33871C73E80}"/>
              </a:ext>
            </a:extLst>
          </p:cNvPr>
          <p:cNvGrpSpPr/>
          <p:nvPr/>
        </p:nvGrpSpPr>
        <p:grpSpPr>
          <a:xfrm>
            <a:off x="8265828" y="358982"/>
            <a:ext cx="705522" cy="566099"/>
            <a:chOff x="4247964" y="1700848"/>
            <a:chExt cx="705522" cy="566099"/>
          </a:xfrm>
        </p:grpSpPr>
        <p:sp>
          <p:nvSpPr>
            <p:cNvPr id="38" name="Rectangle 19">
              <a:extLst>
                <a:ext uri="{FF2B5EF4-FFF2-40B4-BE49-F238E27FC236}">
                  <a16:creationId xmlns:a16="http://schemas.microsoft.com/office/drawing/2014/main" id="{F17B4B72-28CF-469D-B9D4-C54A8502613D}"/>
                </a:ext>
              </a:extLst>
            </p:cNvPr>
            <p:cNvSpPr/>
            <p:nvPr/>
          </p:nvSpPr>
          <p:spPr bwMode="auto">
            <a:xfrm>
              <a:off x="4247964" y="2100006"/>
              <a:ext cx="612068" cy="166941"/>
            </a:xfrm>
            <a:prstGeom prst="rect">
              <a:avLst/>
            </a:prstGeom>
            <a:solidFill>
              <a:srgbClr val="003399"/>
            </a:solidFill>
            <a:ln w="31750"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39" name="Straight Connector 20">
              <a:extLst>
                <a:ext uri="{FF2B5EF4-FFF2-40B4-BE49-F238E27FC236}">
                  <a16:creationId xmlns:a16="http://schemas.microsoft.com/office/drawing/2014/main" id="{B68AFFA2-E0D7-45CD-9277-1E4738160E9D}"/>
                </a:ext>
              </a:extLst>
            </p:cNvPr>
            <p:cNvCxnSpPr/>
            <p:nvPr/>
          </p:nvCxnSpPr>
          <p:spPr bwMode="auto">
            <a:xfrm flipV="1">
              <a:off x="4572000" y="1700848"/>
              <a:ext cx="0" cy="36000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Oval 21">
              <a:extLst>
                <a:ext uri="{FF2B5EF4-FFF2-40B4-BE49-F238E27FC236}">
                  <a16:creationId xmlns:a16="http://schemas.microsoft.com/office/drawing/2014/main" id="{6CC86442-C4DF-4712-BE05-EA4D20349230}"/>
                </a:ext>
              </a:extLst>
            </p:cNvPr>
            <p:cNvSpPr/>
            <p:nvPr/>
          </p:nvSpPr>
          <p:spPr bwMode="auto">
            <a:xfrm>
              <a:off x="4247964" y="1989402"/>
              <a:ext cx="612068" cy="183174"/>
            </a:xfrm>
            <a:prstGeom prst="ellipse">
              <a:avLst/>
            </a:prstGeom>
            <a:solidFill>
              <a:srgbClr val="003399"/>
            </a:solidFill>
            <a:ln w="9525"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22">
              <a:extLst>
                <a:ext uri="{FF2B5EF4-FFF2-40B4-BE49-F238E27FC236}">
                  <a16:creationId xmlns:a16="http://schemas.microsoft.com/office/drawing/2014/main" id="{3F81CA14-630D-4FCE-8866-258F44B6DD64}"/>
                </a:ext>
              </a:extLst>
            </p:cNvPr>
            <p:cNvCxnSpPr/>
            <p:nvPr/>
          </p:nvCxnSpPr>
          <p:spPr bwMode="auto">
            <a:xfrm flipH="1">
              <a:off x="4557486" y="1716574"/>
              <a:ext cx="396000" cy="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2" name="TextovéPole 41">
            <a:extLst>
              <a:ext uri="{FF2B5EF4-FFF2-40B4-BE49-F238E27FC236}">
                <a16:creationId xmlns:a16="http://schemas.microsoft.com/office/drawing/2014/main" id="{0EE934BD-1089-4A09-9B19-F4024F550647}"/>
              </a:ext>
            </a:extLst>
          </p:cNvPr>
          <p:cNvSpPr txBox="1"/>
          <p:nvPr/>
        </p:nvSpPr>
        <p:spPr>
          <a:xfrm>
            <a:off x="9045141" y="369231"/>
            <a:ext cx="1444626" cy="523220"/>
          </a:xfrm>
          <a:prstGeom prst="rect">
            <a:avLst/>
          </a:prstGeom>
          <a:solidFill>
            <a:schemeClr val="bg1"/>
          </a:solidFill>
        </p:spPr>
        <p:txBody>
          <a:bodyPr wrap="none" rtlCol="0">
            <a:spAutoFit/>
          </a:bodyPr>
          <a:lstStyle/>
          <a:p>
            <a:r>
              <a:rPr lang="cs-CZ" sz="2800" dirty="0">
                <a:solidFill>
                  <a:srgbClr val="003399"/>
                </a:solidFill>
                <a:latin typeface="Arial" panose="020B0604020202020204" pitchFamily="34" charset="0"/>
                <a:cs typeface="Arial" panose="020B0604020202020204" pitchFamily="34" charset="0"/>
              </a:rPr>
              <a:t>-100 </a:t>
            </a:r>
            <a:r>
              <a:rPr lang="cs-CZ" sz="2800" dirty="0" err="1">
                <a:solidFill>
                  <a:srgbClr val="003399"/>
                </a:solidFill>
                <a:latin typeface="Arial" panose="020B0604020202020204" pitchFamily="34" charset="0"/>
                <a:cs typeface="Arial" panose="020B0604020202020204" pitchFamily="34" charset="0"/>
              </a:rPr>
              <a:t>uV</a:t>
            </a:r>
            <a:endParaRPr lang="en-GB" sz="2800" dirty="0">
              <a:solidFill>
                <a:srgbClr val="003399"/>
              </a:solidFill>
              <a:latin typeface="Arial" panose="020B0604020202020204" pitchFamily="34" charset="0"/>
              <a:cs typeface="Arial" panose="020B0604020202020204" pitchFamily="34" charset="0"/>
            </a:endParaRPr>
          </a:p>
        </p:txBody>
      </p:sp>
      <p:grpSp>
        <p:nvGrpSpPr>
          <p:cNvPr id="33" name="Group 18">
            <a:extLst>
              <a:ext uri="{FF2B5EF4-FFF2-40B4-BE49-F238E27FC236}">
                <a16:creationId xmlns:a16="http://schemas.microsoft.com/office/drawing/2014/main" id="{DCE3D590-50BE-4552-AB8F-2BCB2E19FB16}"/>
              </a:ext>
            </a:extLst>
          </p:cNvPr>
          <p:cNvGrpSpPr/>
          <p:nvPr/>
        </p:nvGrpSpPr>
        <p:grpSpPr>
          <a:xfrm>
            <a:off x="2089862" y="758139"/>
            <a:ext cx="720036" cy="2810076"/>
            <a:chOff x="4247964" y="-543129"/>
            <a:chExt cx="720036" cy="2810076"/>
          </a:xfrm>
        </p:grpSpPr>
        <p:sp>
          <p:nvSpPr>
            <p:cNvPr id="34" name="Rectangle 19">
              <a:extLst>
                <a:ext uri="{FF2B5EF4-FFF2-40B4-BE49-F238E27FC236}">
                  <a16:creationId xmlns:a16="http://schemas.microsoft.com/office/drawing/2014/main" id="{CB4F9738-3D6A-4A17-B4DB-5FDD3C37105F}"/>
                </a:ext>
              </a:extLst>
            </p:cNvPr>
            <p:cNvSpPr/>
            <p:nvPr/>
          </p:nvSpPr>
          <p:spPr bwMode="auto">
            <a:xfrm>
              <a:off x="4247964" y="2100006"/>
              <a:ext cx="612068" cy="166941"/>
            </a:xfrm>
            <a:prstGeom prst="rect">
              <a:avLst/>
            </a:prstGeom>
            <a:solidFill>
              <a:srgbClr val="003399"/>
            </a:solidFill>
            <a:ln w="31750"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20">
              <a:extLst>
                <a:ext uri="{FF2B5EF4-FFF2-40B4-BE49-F238E27FC236}">
                  <a16:creationId xmlns:a16="http://schemas.microsoft.com/office/drawing/2014/main" id="{276E2DB2-B396-4BF3-97B2-9F5CCFBAB018}"/>
                </a:ext>
              </a:extLst>
            </p:cNvPr>
            <p:cNvCxnSpPr/>
            <p:nvPr/>
          </p:nvCxnSpPr>
          <p:spPr bwMode="auto">
            <a:xfrm flipV="1">
              <a:off x="4572000" y="-543129"/>
              <a:ext cx="0" cy="2603977"/>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Oval 21">
              <a:extLst>
                <a:ext uri="{FF2B5EF4-FFF2-40B4-BE49-F238E27FC236}">
                  <a16:creationId xmlns:a16="http://schemas.microsoft.com/office/drawing/2014/main" id="{F67EC0CD-B901-4A1A-9A7A-C8161CBBCA00}"/>
                </a:ext>
              </a:extLst>
            </p:cNvPr>
            <p:cNvSpPr/>
            <p:nvPr/>
          </p:nvSpPr>
          <p:spPr bwMode="auto">
            <a:xfrm>
              <a:off x="4247964" y="1989402"/>
              <a:ext cx="612068" cy="183174"/>
            </a:xfrm>
            <a:prstGeom prst="ellipse">
              <a:avLst/>
            </a:prstGeom>
            <a:solidFill>
              <a:srgbClr val="003399"/>
            </a:solidFill>
            <a:ln w="9525"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43" name="Straight Connector 22">
              <a:extLst>
                <a:ext uri="{FF2B5EF4-FFF2-40B4-BE49-F238E27FC236}">
                  <a16:creationId xmlns:a16="http://schemas.microsoft.com/office/drawing/2014/main" id="{360F3555-DC09-423A-858F-BD92324FB3C6}"/>
                </a:ext>
              </a:extLst>
            </p:cNvPr>
            <p:cNvCxnSpPr/>
            <p:nvPr/>
          </p:nvCxnSpPr>
          <p:spPr bwMode="auto">
            <a:xfrm flipH="1">
              <a:off x="4572000" y="-522800"/>
              <a:ext cx="396000" cy="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4" name="TextovéPole 43">
            <a:extLst>
              <a:ext uri="{FF2B5EF4-FFF2-40B4-BE49-F238E27FC236}">
                <a16:creationId xmlns:a16="http://schemas.microsoft.com/office/drawing/2014/main" id="{3A9F9109-245B-4D7E-9A7F-B08B51B2C44B}"/>
              </a:ext>
            </a:extLst>
          </p:cNvPr>
          <p:cNvSpPr txBox="1"/>
          <p:nvPr/>
        </p:nvSpPr>
        <p:spPr>
          <a:xfrm>
            <a:off x="2850064" y="477512"/>
            <a:ext cx="1324402" cy="523220"/>
          </a:xfrm>
          <a:prstGeom prst="rect">
            <a:avLst/>
          </a:prstGeom>
          <a:solidFill>
            <a:schemeClr val="bg1"/>
          </a:solidFill>
        </p:spPr>
        <p:txBody>
          <a:bodyPr wrap="none" rtlCol="0">
            <a:spAutoFit/>
          </a:bodyPr>
          <a:lstStyle/>
          <a:p>
            <a:r>
              <a:rPr lang="en-GB" sz="2800" dirty="0">
                <a:solidFill>
                  <a:srgbClr val="003399"/>
                </a:solidFill>
                <a:latin typeface="Arial" panose="020B0604020202020204" pitchFamily="34" charset="0"/>
                <a:cs typeface="Arial" panose="020B0604020202020204" pitchFamily="34" charset="0"/>
              </a:rPr>
              <a:t>??? </a:t>
            </a:r>
            <a:r>
              <a:rPr lang="cs-CZ" sz="2800" dirty="0" err="1">
                <a:solidFill>
                  <a:srgbClr val="003399"/>
                </a:solidFill>
                <a:latin typeface="Arial" panose="020B0604020202020204" pitchFamily="34" charset="0"/>
                <a:cs typeface="Arial" panose="020B0604020202020204" pitchFamily="34" charset="0"/>
              </a:rPr>
              <a:t>uV</a:t>
            </a:r>
            <a:endParaRPr lang="en-GB" sz="28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3911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38200" y="1473693"/>
            <a:ext cx="10515600" cy="4638583"/>
          </a:xfrm>
        </p:spPr>
        <p:txBody>
          <a:bodyPr>
            <a:normAutofit/>
          </a:bodyPr>
          <a:lstStyle/>
          <a:p>
            <a:pPr>
              <a:spcAft>
                <a:spcPts val="1200"/>
              </a:spcAft>
            </a:pPr>
            <a:r>
              <a:rPr lang="en-US" dirty="0"/>
              <a:t>Distance from the current generator</a:t>
            </a:r>
          </a:p>
          <a:p>
            <a:pPr>
              <a:spcAft>
                <a:spcPts val="1200"/>
              </a:spcAft>
            </a:pPr>
            <a:r>
              <a:rPr lang="en-US" dirty="0">
                <a:solidFill>
                  <a:srgbClr val="FF0000"/>
                </a:solidFill>
              </a:rPr>
              <a:t>Duration of the postsynaptic potentials</a:t>
            </a:r>
            <a:endParaRPr lang="cs-CZ" dirty="0">
              <a:solidFill>
                <a:srgbClr val="FF0000"/>
              </a:solidFill>
            </a:endParaRPr>
          </a:p>
          <a:p>
            <a:pPr>
              <a:spcAft>
                <a:spcPts val="1200"/>
              </a:spcAft>
            </a:pPr>
            <a:r>
              <a:rPr lang="en-US" dirty="0">
                <a:solidFill>
                  <a:srgbClr val="FF0000"/>
                </a:solidFill>
              </a:rPr>
              <a:t>Number of synchronous postsynaptic potentials</a:t>
            </a:r>
            <a:endParaRPr lang="cs-CZ" dirty="0">
              <a:solidFill>
                <a:srgbClr val="FF0000"/>
              </a:solidFill>
            </a:endParaRPr>
          </a:p>
          <a:p>
            <a:pPr>
              <a:spcAft>
                <a:spcPts val="1200"/>
              </a:spcAft>
            </a:pPr>
            <a:r>
              <a:rPr lang="en-US" dirty="0"/>
              <a:t>Position of the electrode with respect to the current generator </a:t>
            </a:r>
            <a:endParaRPr lang="cs-CZ" dirty="0"/>
          </a:p>
          <a:p>
            <a:pPr>
              <a:spcAft>
                <a:spcPts val="1200"/>
              </a:spcAft>
            </a:pPr>
            <a:r>
              <a:rPr lang="en-US" dirty="0"/>
              <a:t>Anatomical orientation of the cells generating the currents</a:t>
            </a:r>
            <a:endParaRPr lang="cs-CZ" dirty="0"/>
          </a:p>
        </p:txBody>
      </p:sp>
      <p:sp>
        <p:nvSpPr>
          <p:cNvPr id="7" name="Title 1"/>
          <p:cNvSpPr>
            <a:spLocks noGrp="1"/>
          </p:cNvSpPr>
          <p:nvPr>
            <p:ph type="title"/>
          </p:nvPr>
        </p:nvSpPr>
        <p:spPr>
          <a:xfrm>
            <a:off x="838200" y="338492"/>
            <a:ext cx="10515600" cy="926576"/>
          </a:xfrm>
        </p:spPr>
        <p:txBody>
          <a:bodyPr>
            <a:normAutofit fontScale="90000"/>
          </a:bodyPr>
          <a:lstStyle/>
          <a:p>
            <a:r>
              <a:rPr lang="en-GB" dirty="0" smtClean="0"/>
              <a:t>Morphology, amplitude </a:t>
            </a:r>
            <a:r>
              <a:rPr lang="en-GB" dirty="0"/>
              <a:t>a </a:t>
            </a:r>
            <a:r>
              <a:rPr lang="en-GB" dirty="0" smtClean="0"/>
              <a:t>duration of EEG waves</a:t>
            </a:r>
            <a:endParaRPr lang="en-GB" dirty="0"/>
          </a:p>
        </p:txBody>
      </p:sp>
    </p:spTree>
    <p:extLst>
      <p:ext uri="{BB962C8B-B14F-4D97-AF65-F5344CB8AC3E}">
        <p14:creationId xmlns:p14="http://schemas.microsoft.com/office/powerpoint/2010/main" val="41878071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rrowheads="1"/>
          </p:cNvPicPr>
          <p:nvPr/>
        </p:nvPicPr>
        <p:blipFill rotWithShape="1">
          <a:blip r:embed="rId2">
            <a:extLst>
              <a:ext uri="{28A0092B-C50C-407E-A947-70E740481C1C}">
                <a14:useLocalDpi xmlns:a14="http://schemas.microsoft.com/office/drawing/2010/main" val="0"/>
              </a:ext>
            </a:extLst>
          </a:blip>
          <a:srcRect t="48643" b="14176"/>
          <a:stretch/>
        </p:blipFill>
        <p:spPr bwMode="auto">
          <a:xfrm flipV="1">
            <a:off x="2804160" y="5648959"/>
            <a:ext cx="7721600" cy="721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21" descr="C:\Documents and Settings\uživatel\Plocha\neur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360" y="1432560"/>
            <a:ext cx="604838" cy="409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42">
            <a:extLst>
              <a:ext uri="{FF2B5EF4-FFF2-40B4-BE49-F238E27FC236}">
                <a16:creationId xmlns:a16="http://schemas.microsoft.com/office/drawing/2014/main" id="{068195A9-36DA-412F-BCCE-984E5C923E74}"/>
              </a:ext>
            </a:extLst>
          </p:cNvPr>
          <p:cNvGrpSpPr>
            <a:grpSpLocks/>
          </p:cNvGrpSpPr>
          <p:nvPr/>
        </p:nvGrpSpPr>
        <p:grpSpPr bwMode="auto">
          <a:xfrm>
            <a:off x="8178420" y="6157923"/>
            <a:ext cx="2326961" cy="741434"/>
            <a:chOff x="6230964" y="4969634"/>
            <a:chExt cx="3118214" cy="1548619"/>
          </a:xfrm>
        </p:grpSpPr>
        <p:cxnSp>
          <p:nvCxnSpPr>
            <p:cNvPr id="12" name="Straight Connector 43">
              <a:extLst>
                <a:ext uri="{FF2B5EF4-FFF2-40B4-BE49-F238E27FC236}">
                  <a16:creationId xmlns:a16="http://schemas.microsoft.com/office/drawing/2014/main" id="{29B5FD31-B391-4F59-8D05-FBD884BB7C26}"/>
                </a:ext>
              </a:extLst>
            </p:cNvPr>
            <p:cNvCxnSpPr>
              <a:cxnSpLocks noChangeShapeType="1"/>
            </p:cNvCxnSpPr>
            <p:nvPr/>
          </p:nvCxnSpPr>
          <p:spPr bwMode="auto">
            <a:xfrm>
              <a:off x="6230964" y="5445225"/>
              <a:ext cx="1381544" cy="0"/>
            </a:xfrm>
            <a:prstGeom prst="line">
              <a:avLst/>
            </a:prstGeom>
            <a:noFill/>
            <a:ln w="412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44">
              <a:extLst>
                <a:ext uri="{FF2B5EF4-FFF2-40B4-BE49-F238E27FC236}">
                  <a16:creationId xmlns:a16="http://schemas.microsoft.com/office/drawing/2014/main" id="{B6392451-481A-4F83-B660-587D3A2B4526}"/>
                </a:ext>
              </a:extLst>
            </p:cNvPr>
            <p:cNvCxnSpPr>
              <a:cxnSpLocks noChangeShapeType="1"/>
            </p:cNvCxnSpPr>
            <p:nvPr/>
          </p:nvCxnSpPr>
          <p:spPr bwMode="auto">
            <a:xfrm flipV="1">
              <a:off x="7619530" y="4969634"/>
              <a:ext cx="0" cy="1008112"/>
            </a:xfrm>
            <a:prstGeom prst="line">
              <a:avLst/>
            </a:prstGeom>
            <a:noFill/>
            <a:ln w="412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45">
              <a:extLst>
                <a:ext uri="{FF2B5EF4-FFF2-40B4-BE49-F238E27FC236}">
                  <a16:creationId xmlns:a16="http://schemas.microsoft.com/office/drawing/2014/main" id="{200AF6E1-5947-4B56-B04F-846F73771B81}"/>
                </a:ext>
              </a:extLst>
            </p:cNvPr>
            <p:cNvSpPr txBox="1">
              <a:spLocks noChangeArrowheads="1"/>
            </p:cNvSpPr>
            <p:nvPr/>
          </p:nvSpPr>
          <p:spPr bwMode="auto">
            <a:xfrm>
              <a:off x="6343117" y="5553982"/>
              <a:ext cx="1141062" cy="9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b="0" dirty="0">
                  <a:latin typeface="Arial" panose="020B0604020202020204" pitchFamily="34" charset="0"/>
                  <a:cs typeface="Arial" panose="020B0604020202020204" pitchFamily="34" charset="0"/>
                </a:rPr>
                <a:t>0.4 s</a:t>
              </a:r>
              <a:endParaRPr lang="en-US" altLang="en-US" b="0" dirty="0">
                <a:latin typeface="Arial" panose="020B0604020202020204" pitchFamily="34" charset="0"/>
                <a:cs typeface="Arial" panose="020B0604020202020204" pitchFamily="34" charset="0"/>
              </a:endParaRPr>
            </a:p>
          </p:txBody>
        </p:sp>
        <p:sp>
          <p:nvSpPr>
            <p:cNvPr id="15" name="TextBox 46">
              <a:extLst>
                <a:ext uri="{FF2B5EF4-FFF2-40B4-BE49-F238E27FC236}">
                  <a16:creationId xmlns:a16="http://schemas.microsoft.com/office/drawing/2014/main" id="{CAC395EC-6285-450B-975D-D07156AD6AD9}"/>
                </a:ext>
              </a:extLst>
            </p:cNvPr>
            <p:cNvSpPr txBox="1">
              <a:spLocks noChangeArrowheads="1"/>
            </p:cNvSpPr>
            <p:nvPr/>
          </p:nvSpPr>
          <p:spPr bwMode="auto">
            <a:xfrm>
              <a:off x="7793536" y="5012024"/>
              <a:ext cx="1555642" cy="9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a:latin typeface="Arial" panose="020B0604020202020204" pitchFamily="34" charset="0"/>
                  <a:cs typeface="Arial" panose="020B0604020202020204" pitchFamily="34" charset="0"/>
                </a:rPr>
                <a:t>100 </a:t>
              </a:r>
              <a:r>
                <a:rPr lang="en-US" altLang="en-US" b="0" dirty="0" err="1">
                  <a:latin typeface="Arial" panose="020B0604020202020204" pitchFamily="34" charset="0"/>
                  <a:cs typeface="Arial" panose="020B0604020202020204" pitchFamily="34" charset="0"/>
                </a:rPr>
                <a:t>uV</a:t>
              </a:r>
              <a:endParaRPr lang="en-US" altLang="en-US" b="0" dirty="0">
                <a:latin typeface="Arial" panose="020B0604020202020204" pitchFamily="34" charset="0"/>
                <a:cs typeface="Arial" panose="020B0604020202020204" pitchFamily="34" charset="0"/>
              </a:endParaRPr>
            </a:p>
          </p:txBody>
        </p:sp>
      </p:grpSp>
      <p:sp>
        <p:nvSpPr>
          <p:cNvPr id="16" name="TextovéPole 15">
            <a:extLst>
              <a:ext uri="{FF2B5EF4-FFF2-40B4-BE49-F238E27FC236}">
                <a16:creationId xmlns:a16="http://schemas.microsoft.com/office/drawing/2014/main" id="{8930C4ED-4406-46E2-AC96-68F43C7B6535}"/>
              </a:ext>
            </a:extLst>
          </p:cNvPr>
          <p:cNvSpPr txBox="1"/>
          <p:nvPr/>
        </p:nvSpPr>
        <p:spPr>
          <a:xfrm>
            <a:off x="1742445" y="5788967"/>
            <a:ext cx="1082348" cy="369332"/>
          </a:xfrm>
          <a:prstGeom prst="rect">
            <a:avLst/>
          </a:prstGeom>
          <a:solidFill>
            <a:schemeClr val="bg1"/>
          </a:solidFill>
        </p:spPr>
        <p:txBody>
          <a:bodyPr wrap="square" rtlCol="0">
            <a:spAutoFit/>
          </a:bodyPr>
          <a:lstStyle/>
          <a:p>
            <a:r>
              <a:rPr lang="cs-CZ" dirty="0">
                <a:latin typeface="Arial" panose="020B0604020202020204" pitchFamily="34" charset="0"/>
                <a:cs typeface="Arial" panose="020B0604020202020204" pitchFamily="34" charset="0"/>
              </a:rPr>
              <a:t>EEG</a:t>
            </a:r>
            <a:endParaRPr lang="en-GB" dirty="0">
              <a:latin typeface="Arial" panose="020B0604020202020204" pitchFamily="34" charset="0"/>
              <a:cs typeface="Arial" panose="020B0604020202020204" pitchFamily="34" charset="0"/>
            </a:endParaRPr>
          </a:p>
        </p:txBody>
      </p:sp>
      <p:sp>
        <p:nvSpPr>
          <p:cNvPr id="17" name="Title 1"/>
          <p:cNvSpPr txBox="1">
            <a:spLocks/>
          </p:cNvSpPr>
          <p:nvPr/>
        </p:nvSpPr>
        <p:spPr>
          <a:xfrm>
            <a:off x="838200" y="338492"/>
            <a:ext cx="10515600" cy="926576"/>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dirty="0" smtClean="0"/>
              <a:t>Normal brain activity</a:t>
            </a:r>
            <a:endParaRPr lang="en-GB" dirty="0"/>
          </a:p>
        </p:txBody>
      </p:sp>
      <p:pic>
        <p:nvPicPr>
          <p:cNvPr id="2" name="Obrázek 1"/>
          <p:cNvPicPr>
            <a:picLocks noChangeAspect="1"/>
          </p:cNvPicPr>
          <p:nvPr/>
        </p:nvPicPr>
        <p:blipFill rotWithShape="1">
          <a:blip r:embed="rId4"/>
          <a:srcRect l="35238" t="27107" r="6190" b="19559"/>
          <a:stretch/>
        </p:blipFill>
        <p:spPr>
          <a:xfrm flipV="1">
            <a:off x="2804160" y="1432558"/>
            <a:ext cx="7721600" cy="4101453"/>
          </a:xfrm>
          <a:prstGeom prst="rect">
            <a:avLst/>
          </a:prstGeom>
        </p:spPr>
      </p:pic>
    </p:spTree>
    <p:extLst>
      <p:ext uri="{BB962C8B-B14F-4D97-AF65-F5344CB8AC3E}">
        <p14:creationId xmlns:p14="http://schemas.microsoft.com/office/powerpoint/2010/main" val="15024312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7714" b="6705"/>
          <a:stretch/>
        </p:blipFill>
        <p:spPr bwMode="auto">
          <a:xfrm flipV="1">
            <a:off x="2545080" y="5425440"/>
            <a:ext cx="8153400" cy="1198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10" descr="C:\Documents and Settings\uživatel\Plocha\neur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33322"/>
            <a:ext cx="604838" cy="422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2">
            <a:extLst>
              <a:ext uri="{FF2B5EF4-FFF2-40B4-BE49-F238E27FC236}">
                <a16:creationId xmlns:a16="http://schemas.microsoft.com/office/drawing/2014/main" id="{6558FBE1-D4BA-4B82-89CB-1314519147CE}"/>
              </a:ext>
            </a:extLst>
          </p:cNvPr>
          <p:cNvGrpSpPr>
            <a:grpSpLocks/>
          </p:cNvGrpSpPr>
          <p:nvPr/>
        </p:nvGrpSpPr>
        <p:grpSpPr bwMode="auto">
          <a:xfrm>
            <a:off x="8582249" y="6116566"/>
            <a:ext cx="2326961" cy="741434"/>
            <a:chOff x="6230964" y="4969634"/>
            <a:chExt cx="3118214" cy="1548619"/>
          </a:xfrm>
        </p:grpSpPr>
        <p:cxnSp>
          <p:nvCxnSpPr>
            <p:cNvPr id="7" name="Straight Connector 43">
              <a:extLst>
                <a:ext uri="{FF2B5EF4-FFF2-40B4-BE49-F238E27FC236}">
                  <a16:creationId xmlns:a16="http://schemas.microsoft.com/office/drawing/2014/main" id="{1866A398-028B-4368-AF3C-57303AFA906A}"/>
                </a:ext>
              </a:extLst>
            </p:cNvPr>
            <p:cNvCxnSpPr>
              <a:cxnSpLocks noChangeShapeType="1"/>
            </p:cNvCxnSpPr>
            <p:nvPr/>
          </p:nvCxnSpPr>
          <p:spPr bwMode="auto">
            <a:xfrm>
              <a:off x="6230964" y="5445225"/>
              <a:ext cx="1381544" cy="0"/>
            </a:xfrm>
            <a:prstGeom prst="line">
              <a:avLst/>
            </a:prstGeom>
            <a:noFill/>
            <a:ln w="412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44">
              <a:extLst>
                <a:ext uri="{FF2B5EF4-FFF2-40B4-BE49-F238E27FC236}">
                  <a16:creationId xmlns:a16="http://schemas.microsoft.com/office/drawing/2014/main" id="{51E82EE3-B204-4526-B710-5FD5E54EC3DC}"/>
                </a:ext>
              </a:extLst>
            </p:cNvPr>
            <p:cNvCxnSpPr>
              <a:cxnSpLocks noChangeShapeType="1"/>
            </p:cNvCxnSpPr>
            <p:nvPr/>
          </p:nvCxnSpPr>
          <p:spPr bwMode="auto">
            <a:xfrm flipV="1">
              <a:off x="7619530" y="4969634"/>
              <a:ext cx="0" cy="1008112"/>
            </a:xfrm>
            <a:prstGeom prst="line">
              <a:avLst/>
            </a:prstGeom>
            <a:noFill/>
            <a:ln w="412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45">
              <a:extLst>
                <a:ext uri="{FF2B5EF4-FFF2-40B4-BE49-F238E27FC236}">
                  <a16:creationId xmlns:a16="http://schemas.microsoft.com/office/drawing/2014/main" id="{D1AAB435-CC29-462F-97FD-DB9CB09A0659}"/>
                </a:ext>
              </a:extLst>
            </p:cNvPr>
            <p:cNvSpPr txBox="1">
              <a:spLocks noChangeArrowheads="1"/>
            </p:cNvSpPr>
            <p:nvPr/>
          </p:nvSpPr>
          <p:spPr bwMode="auto">
            <a:xfrm>
              <a:off x="6343117" y="5553982"/>
              <a:ext cx="1141062" cy="9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b="0" dirty="0">
                  <a:latin typeface="Arial" panose="020B0604020202020204" pitchFamily="34" charset="0"/>
                  <a:cs typeface="Arial" panose="020B0604020202020204" pitchFamily="34" charset="0"/>
                </a:rPr>
                <a:t>0.4 s</a:t>
              </a:r>
              <a:endParaRPr lang="en-US" altLang="en-US" b="0" dirty="0">
                <a:latin typeface="Arial" panose="020B0604020202020204" pitchFamily="34" charset="0"/>
                <a:cs typeface="Arial" panose="020B0604020202020204" pitchFamily="34" charset="0"/>
              </a:endParaRPr>
            </a:p>
          </p:txBody>
        </p:sp>
        <p:sp>
          <p:nvSpPr>
            <p:cNvPr id="10" name="TextBox 46">
              <a:extLst>
                <a:ext uri="{FF2B5EF4-FFF2-40B4-BE49-F238E27FC236}">
                  <a16:creationId xmlns:a16="http://schemas.microsoft.com/office/drawing/2014/main" id="{EB34C20A-AC0C-46F3-B657-1F57BE436380}"/>
                </a:ext>
              </a:extLst>
            </p:cNvPr>
            <p:cNvSpPr txBox="1">
              <a:spLocks noChangeArrowheads="1"/>
            </p:cNvSpPr>
            <p:nvPr/>
          </p:nvSpPr>
          <p:spPr bwMode="auto">
            <a:xfrm>
              <a:off x="7793536" y="5012024"/>
              <a:ext cx="1555642" cy="9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a:latin typeface="Arial" panose="020B0604020202020204" pitchFamily="34" charset="0"/>
                  <a:cs typeface="Arial" panose="020B0604020202020204" pitchFamily="34" charset="0"/>
                </a:rPr>
                <a:t>100 </a:t>
              </a:r>
              <a:r>
                <a:rPr lang="en-US" altLang="en-US" b="0" dirty="0" err="1">
                  <a:latin typeface="Arial" panose="020B0604020202020204" pitchFamily="34" charset="0"/>
                  <a:cs typeface="Arial" panose="020B0604020202020204" pitchFamily="34" charset="0"/>
                </a:rPr>
                <a:t>uV</a:t>
              </a:r>
              <a:endParaRPr lang="en-US" altLang="en-US" b="0" dirty="0">
                <a:latin typeface="Arial" panose="020B0604020202020204" pitchFamily="34" charset="0"/>
                <a:cs typeface="Arial" panose="020B0604020202020204" pitchFamily="34" charset="0"/>
              </a:endParaRPr>
            </a:p>
          </p:txBody>
        </p:sp>
      </p:grpSp>
      <p:pic>
        <p:nvPicPr>
          <p:cNvPr id="2" name="Obrázek 1">
            <a:extLst>
              <a:ext uri="{FF2B5EF4-FFF2-40B4-BE49-F238E27FC236}">
                <a16:creationId xmlns:a16="http://schemas.microsoft.com/office/drawing/2014/main" id="{3F97F154-8CAA-47A2-9D60-761D7966CCAD}"/>
              </a:ext>
            </a:extLst>
          </p:cNvPr>
          <p:cNvPicPr>
            <a:picLocks noChangeAspect="1"/>
          </p:cNvPicPr>
          <p:nvPr/>
        </p:nvPicPr>
        <p:blipFill>
          <a:blip r:embed="rId4"/>
          <a:stretch>
            <a:fillRect/>
          </a:stretch>
        </p:blipFill>
        <p:spPr>
          <a:xfrm flipV="1">
            <a:off x="2500298" y="1158240"/>
            <a:ext cx="8310562" cy="4282440"/>
          </a:xfrm>
          <a:prstGeom prst="rect">
            <a:avLst/>
          </a:prstGeom>
        </p:spPr>
      </p:pic>
      <p:sp>
        <p:nvSpPr>
          <p:cNvPr id="13" name="TextovéPole 12">
            <a:extLst>
              <a:ext uri="{FF2B5EF4-FFF2-40B4-BE49-F238E27FC236}">
                <a16:creationId xmlns:a16="http://schemas.microsoft.com/office/drawing/2014/main" id="{B99DC47C-B7A0-4F5A-B722-0BB2CD18B112}"/>
              </a:ext>
            </a:extLst>
          </p:cNvPr>
          <p:cNvSpPr txBox="1"/>
          <p:nvPr/>
        </p:nvSpPr>
        <p:spPr>
          <a:xfrm>
            <a:off x="1665536" y="5677377"/>
            <a:ext cx="1082348" cy="369332"/>
          </a:xfrm>
          <a:prstGeom prst="rect">
            <a:avLst/>
          </a:prstGeom>
          <a:noFill/>
        </p:spPr>
        <p:txBody>
          <a:bodyPr wrap="square" rtlCol="0">
            <a:spAutoFit/>
          </a:bodyPr>
          <a:lstStyle/>
          <a:p>
            <a:r>
              <a:rPr lang="cs-CZ" dirty="0">
                <a:latin typeface="Arial" panose="020B0604020202020204" pitchFamily="34" charset="0"/>
                <a:cs typeface="Arial" panose="020B0604020202020204" pitchFamily="34" charset="0"/>
              </a:rPr>
              <a:t>EEG</a:t>
            </a:r>
            <a:endParaRPr lang="en-GB" dirty="0">
              <a:latin typeface="Arial" panose="020B0604020202020204" pitchFamily="34" charset="0"/>
              <a:cs typeface="Arial" panose="020B0604020202020204" pitchFamily="34" charset="0"/>
            </a:endParaRPr>
          </a:p>
        </p:txBody>
      </p:sp>
      <p:sp>
        <p:nvSpPr>
          <p:cNvPr id="11" name="Title 1"/>
          <p:cNvSpPr txBox="1">
            <a:spLocks/>
          </p:cNvSpPr>
          <p:nvPr/>
        </p:nvSpPr>
        <p:spPr>
          <a:xfrm>
            <a:off x="838200" y="338492"/>
            <a:ext cx="10515600" cy="926576"/>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dirty="0" smtClean="0"/>
              <a:t>Epileptic discharges</a:t>
            </a:r>
            <a:endParaRPr lang="en-GB" dirty="0"/>
          </a:p>
        </p:txBody>
      </p:sp>
    </p:spTree>
    <p:extLst>
      <p:ext uri="{BB962C8B-B14F-4D97-AF65-F5344CB8AC3E}">
        <p14:creationId xmlns:p14="http://schemas.microsoft.com/office/powerpoint/2010/main" val="39057855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38200" y="1473693"/>
            <a:ext cx="10515600" cy="4638583"/>
          </a:xfrm>
        </p:spPr>
        <p:txBody>
          <a:bodyPr>
            <a:normAutofit/>
          </a:bodyPr>
          <a:lstStyle/>
          <a:p>
            <a:pPr>
              <a:spcAft>
                <a:spcPts val="1200"/>
              </a:spcAft>
            </a:pPr>
            <a:r>
              <a:rPr lang="en-US" dirty="0"/>
              <a:t>Distance from the current generator</a:t>
            </a:r>
          </a:p>
          <a:p>
            <a:pPr>
              <a:spcAft>
                <a:spcPts val="1200"/>
              </a:spcAft>
            </a:pPr>
            <a:r>
              <a:rPr lang="en-US" dirty="0"/>
              <a:t>Duration of the postsynaptic potentials</a:t>
            </a:r>
            <a:endParaRPr lang="cs-CZ" dirty="0"/>
          </a:p>
          <a:p>
            <a:pPr>
              <a:spcAft>
                <a:spcPts val="1200"/>
              </a:spcAft>
            </a:pPr>
            <a:r>
              <a:rPr lang="en-US" dirty="0"/>
              <a:t>Number of synchronous postsynaptic potentials</a:t>
            </a:r>
            <a:endParaRPr lang="cs-CZ" dirty="0"/>
          </a:p>
          <a:p>
            <a:pPr>
              <a:spcAft>
                <a:spcPts val="1200"/>
              </a:spcAft>
            </a:pPr>
            <a:r>
              <a:rPr lang="en-US" dirty="0">
                <a:solidFill>
                  <a:srgbClr val="FF0000"/>
                </a:solidFill>
              </a:rPr>
              <a:t>Position of the electrode with respect to the current generator </a:t>
            </a:r>
            <a:endParaRPr lang="cs-CZ" dirty="0">
              <a:solidFill>
                <a:srgbClr val="FF0000"/>
              </a:solidFill>
            </a:endParaRPr>
          </a:p>
          <a:p>
            <a:pPr>
              <a:spcAft>
                <a:spcPts val="1200"/>
              </a:spcAft>
            </a:pPr>
            <a:r>
              <a:rPr lang="en-US" dirty="0"/>
              <a:t>Anatomical orientation of the cells generating the currents</a:t>
            </a:r>
            <a:endParaRPr lang="cs-CZ" dirty="0"/>
          </a:p>
        </p:txBody>
      </p:sp>
      <p:sp>
        <p:nvSpPr>
          <p:cNvPr id="7" name="Title 1"/>
          <p:cNvSpPr>
            <a:spLocks noGrp="1"/>
          </p:cNvSpPr>
          <p:nvPr>
            <p:ph type="title"/>
          </p:nvPr>
        </p:nvSpPr>
        <p:spPr>
          <a:xfrm>
            <a:off x="838200" y="338492"/>
            <a:ext cx="10515600" cy="926576"/>
          </a:xfrm>
        </p:spPr>
        <p:txBody>
          <a:bodyPr>
            <a:normAutofit fontScale="90000"/>
          </a:bodyPr>
          <a:lstStyle/>
          <a:p>
            <a:r>
              <a:rPr lang="en-GB" dirty="0" smtClean="0"/>
              <a:t>Morphology, amplitude </a:t>
            </a:r>
            <a:r>
              <a:rPr lang="en-GB" dirty="0"/>
              <a:t>a </a:t>
            </a:r>
            <a:r>
              <a:rPr lang="en-GB" dirty="0" smtClean="0"/>
              <a:t>duration of EEG waves</a:t>
            </a:r>
            <a:endParaRPr lang="en-GB" dirty="0"/>
          </a:p>
        </p:txBody>
      </p:sp>
    </p:spTree>
    <p:extLst>
      <p:ext uri="{BB962C8B-B14F-4D97-AF65-F5344CB8AC3E}">
        <p14:creationId xmlns:p14="http://schemas.microsoft.com/office/powerpoint/2010/main" val="38778696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8" name="Picture 4" descr="Schematic illustration of the human brain. The cross section of the brain illustrates its characteristic convoluted surface with ridges called gyri and grooves called sulci. The outer layer of gray matter, which forms the cortex, is made up of neuronal cell bodies including the cell nuclei. The inner core of white matter, which forms the subcortex, consists primarily of neuronal axons. Cortical folding maximizes the surface-to-volume ratio to increase the number of nuclei and decrease the relative distance between them.">
            <a:extLst>
              <a:ext uri="{FF2B5EF4-FFF2-40B4-BE49-F238E27FC236}">
                <a16:creationId xmlns:a16="http://schemas.microsoft.com/office/drawing/2014/main" id="{56A44D04-A14C-46A3-8D37-2039C220ED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651" t="40164" r="34577" b="41048"/>
          <a:stretch/>
        </p:blipFill>
        <p:spPr bwMode="auto">
          <a:xfrm rot="1108437">
            <a:off x="221318" y="1226084"/>
            <a:ext cx="8243919" cy="6170606"/>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Skupina 42">
            <a:extLst>
              <a:ext uri="{FF2B5EF4-FFF2-40B4-BE49-F238E27FC236}">
                <a16:creationId xmlns:a16="http://schemas.microsoft.com/office/drawing/2014/main" id="{93E3B67A-76A2-45AB-BD2B-4968CA1DF466}"/>
              </a:ext>
            </a:extLst>
          </p:cNvPr>
          <p:cNvGrpSpPr/>
          <p:nvPr/>
        </p:nvGrpSpPr>
        <p:grpSpPr>
          <a:xfrm rot="10800000">
            <a:off x="4134178" y="1512131"/>
            <a:ext cx="753484" cy="2023391"/>
            <a:chOff x="4067944" y="1014869"/>
            <a:chExt cx="797612" cy="2247335"/>
          </a:xfrm>
        </p:grpSpPr>
        <p:sp>
          <p:nvSpPr>
            <p:cNvPr id="19" name="Ovál 18">
              <a:extLst>
                <a:ext uri="{FF2B5EF4-FFF2-40B4-BE49-F238E27FC236}">
                  <a16:creationId xmlns:a16="http://schemas.microsoft.com/office/drawing/2014/main" id="{C973E141-5B0B-4800-8A1B-D007CDE8067E}"/>
                </a:ext>
              </a:extLst>
            </p:cNvPr>
            <p:cNvSpPr/>
            <p:nvPr/>
          </p:nvSpPr>
          <p:spPr bwMode="auto">
            <a:xfrm>
              <a:off x="4353880" y="1988840"/>
              <a:ext cx="216024" cy="36004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cxnSp>
          <p:nvCxnSpPr>
            <p:cNvPr id="21" name="Přímá spojnice 20">
              <a:extLst>
                <a:ext uri="{FF2B5EF4-FFF2-40B4-BE49-F238E27FC236}">
                  <a16:creationId xmlns:a16="http://schemas.microsoft.com/office/drawing/2014/main" id="{D9EA165E-A021-4FD3-9AEB-909589E0E210}"/>
                </a:ext>
              </a:extLst>
            </p:cNvPr>
            <p:cNvCxnSpPr/>
            <p:nvPr/>
          </p:nvCxnSpPr>
          <p:spPr bwMode="auto">
            <a:xfrm flipV="1">
              <a:off x="4462656" y="1564412"/>
              <a:ext cx="0" cy="432048"/>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Přímá spojnice 22">
              <a:extLst>
                <a:ext uri="{FF2B5EF4-FFF2-40B4-BE49-F238E27FC236}">
                  <a16:creationId xmlns:a16="http://schemas.microsoft.com/office/drawing/2014/main" id="{F9168E14-4274-4429-ADF4-766EF57AD4C4}"/>
                </a:ext>
              </a:extLst>
            </p:cNvPr>
            <p:cNvCxnSpPr/>
            <p:nvPr/>
          </p:nvCxnSpPr>
          <p:spPr bwMode="auto">
            <a:xfrm>
              <a:off x="4461892" y="2348880"/>
              <a:ext cx="0" cy="432048"/>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 name="Skupina 24">
              <a:extLst>
                <a:ext uri="{FF2B5EF4-FFF2-40B4-BE49-F238E27FC236}">
                  <a16:creationId xmlns:a16="http://schemas.microsoft.com/office/drawing/2014/main" id="{E9515A62-D2FD-466A-897E-622630397E62}"/>
                </a:ext>
              </a:extLst>
            </p:cNvPr>
            <p:cNvGrpSpPr/>
            <p:nvPr/>
          </p:nvGrpSpPr>
          <p:grpSpPr>
            <a:xfrm>
              <a:off x="4067944" y="1014869"/>
              <a:ext cx="797612" cy="1125607"/>
              <a:chOff x="4067944" y="1052736"/>
              <a:chExt cx="797612" cy="1023279"/>
            </a:xfrm>
          </p:grpSpPr>
          <p:sp>
            <p:nvSpPr>
              <p:cNvPr id="24" name="Ovál 23">
                <a:extLst>
                  <a:ext uri="{FF2B5EF4-FFF2-40B4-BE49-F238E27FC236}">
                    <a16:creationId xmlns:a16="http://schemas.microsoft.com/office/drawing/2014/main" id="{A4AA1393-F805-4BBD-A9AB-81879D6BADC4}"/>
                  </a:ext>
                </a:extLst>
              </p:cNvPr>
              <p:cNvSpPr/>
              <p:nvPr/>
            </p:nvSpPr>
            <p:spPr bwMode="auto">
              <a:xfrm>
                <a:off x="4289492" y="1524598"/>
                <a:ext cx="326132"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8" name="Ovál 27">
                <a:extLst>
                  <a:ext uri="{FF2B5EF4-FFF2-40B4-BE49-F238E27FC236}">
                    <a16:creationId xmlns:a16="http://schemas.microsoft.com/office/drawing/2014/main" id="{78F45BA8-D53B-4AB7-9746-204B07F3D681}"/>
                  </a:ext>
                </a:extLst>
              </p:cNvPr>
              <p:cNvSpPr/>
              <p:nvPr/>
            </p:nvSpPr>
            <p:spPr bwMode="auto">
              <a:xfrm>
                <a:off x="4162812" y="1320241"/>
                <a:ext cx="576064" cy="7399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9" name="Ovál 28">
                <a:extLst>
                  <a:ext uri="{FF2B5EF4-FFF2-40B4-BE49-F238E27FC236}">
                    <a16:creationId xmlns:a16="http://schemas.microsoft.com/office/drawing/2014/main" id="{E5F5DB95-125E-4C84-8014-CCF147235B82}"/>
                  </a:ext>
                </a:extLst>
              </p:cNvPr>
              <p:cNvSpPr/>
              <p:nvPr/>
            </p:nvSpPr>
            <p:spPr bwMode="auto">
              <a:xfrm>
                <a:off x="4067944" y="1052736"/>
                <a:ext cx="797612" cy="1023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nvGrpSpPr>
            <p:cNvPr id="31" name="Skupina 30">
              <a:extLst>
                <a:ext uri="{FF2B5EF4-FFF2-40B4-BE49-F238E27FC236}">
                  <a16:creationId xmlns:a16="http://schemas.microsoft.com/office/drawing/2014/main" id="{11A23AF2-0547-446B-A02E-DBEEB9A549A3}"/>
                </a:ext>
              </a:extLst>
            </p:cNvPr>
            <p:cNvGrpSpPr/>
            <p:nvPr/>
          </p:nvGrpSpPr>
          <p:grpSpPr>
            <a:xfrm flipV="1">
              <a:off x="4067944" y="2179187"/>
              <a:ext cx="797612" cy="1083017"/>
              <a:chOff x="4067944" y="1052736"/>
              <a:chExt cx="797612" cy="1023279"/>
            </a:xfrm>
          </p:grpSpPr>
          <p:sp>
            <p:nvSpPr>
              <p:cNvPr id="32" name="Ovál 31">
                <a:extLst>
                  <a:ext uri="{FF2B5EF4-FFF2-40B4-BE49-F238E27FC236}">
                    <a16:creationId xmlns:a16="http://schemas.microsoft.com/office/drawing/2014/main" id="{3AF0D5F4-B886-4DA3-B556-D35BDCA76BAA}"/>
                  </a:ext>
                </a:extLst>
              </p:cNvPr>
              <p:cNvSpPr/>
              <p:nvPr/>
            </p:nvSpPr>
            <p:spPr bwMode="auto">
              <a:xfrm>
                <a:off x="4289492" y="1524598"/>
                <a:ext cx="326132" cy="504056"/>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33" name="Ovál 32">
                <a:extLst>
                  <a:ext uri="{FF2B5EF4-FFF2-40B4-BE49-F238E27FC236}">
                    <a16:creationId xmlns:a16="http://schemas.microsoft.com/office/drawing/2014/main" id="{542768D0-C388-48CC-A632-7157C82CCE09}"/>
                  </a:ext>
                </a:extLst>
              </p:cNvPr>
              <p:cNvSpPr/>
              <p:nvPr/>
            </p:nvSpPr>
            <p:spPr bwMode="auto">
              <a:xfrm>
                <a:off x="4162812" y="1320241"/>
                <a:ext cx="576064" cy="739987"/>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34" name="Ovál 33">
                <a:extLst>
                  <a:ext uri="{FF2B5EF4-FFF2-40B4-BE49-F238E27FC236}">
                    <a16:creationId xmlns:a16="http://schemas.microsoft.com/office/drawing/2014/main" id="{1893AC54-33BD-45F7-B254-6E2B37147D66}"/>
                  </a:ext>
                </a:extLst>
              </p:cNvPr>
              <p:cNvSpPr/>
              <p:nvPr/>
            </p:nvSpPr>
            <p:spPr bwMode="auto">
              <a:xfrm>
                <a:off x="4067944" y="1052736"/>
                <a:ext cx="797612" cy="1023279"/>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mc:AlternateContent xmlns:mc="http://schemas.openxmlformats.org/markup-compatibility/2006" xmlns:p14="http://schemas.microsoft.com/office/powerpoint/2010/main">
        <mc:Choice Requires="p14">
          <p:contentPart p14:bwMode="auto" r:id="rId3">
            <p14:nvContentPartPr>
              <p14:cNvPr id="36" name="Rukopis 35">
                <a:extLst>
                  <a:ext uri="{FF2B5EF4-FFF2-40B4-BE49-F238E27FC236}">
                    <a16:creationId xmlns:a16="http://schemas.microsoft.com/office/drawing/2014/main" id="{4A8D98E3-31F4-4638-A5F1-3E68C944C5B9}"/>
                  </a:ext>
                </a:extLst>
              </p14:cNvPr>
              <p14:cNvContentPartPr/>
              <p14:nvPr/>
            </p14:nvContentPartPr>
            <p14:xfrm>
              <a:off x="-1823784" y="1714140"/>
              <a:ext cx="360" cy="360"/>
            </p14:xfrm>
          </p:contentPart>
        </mc:Choice>
        <mc:Fallback xmlns="">
          <p:pic>
            <p:nvPicPr>
              <p:cNvPr id="36" name="Rukopis 35">
                <a:extLst>
                  <a:ext uri="{FF2B5EF4-FFF2-40B4-BE49-F238E27FC236}">
                    <a16:creationId xmlns:a16="http://schemas.microsoft.com/office/drawing/2014/main" xmlns:p14="http://schemas.microsoft.com/office/powerpoint/2010/main" xmlns="" id="{4A8D98E3-31F4-4638-A5F1-3E68C944C5B9}"/>
                  </a:ext>
                </a:extLst>
              </p:cNvPr>
              <p:cNvPicPr/>
              <p:nvPr/>
            </p:nvPicPr>
            <p:blipFill>
              <a:blip r:embed="rId4"/>
              <a:stretch>
                <a:fillRect/>
              </a:stretch>
            </p:blipFill>
            <p:spPr>
              <a:xfrm>
                <a:off x="-1828104" y="1709820"/>
                <a:ext cx="9000" cy="9000"/>
              </a:xfrm>
              <a:prstGeom prst="rect">
                <a:avLst/>
              </a:prstGeom>
            </p:spPr>
          </p:pic>
        </mc:Fallback>
      </mc:AlternateContent>
      <p:sp>
        <p:nvSpPr>
          <p:cNvPr id="45" name="Obdélník 44">
            <a:extLst>
              <a:ext uri="{FF2B5EF4-FFF2-40B4-BE49-F238E27FC236}">
                <a16:creationId xmlns:a16="http://schemas.microsoft.com/office/drawing/2014/main" id="{B6F8CB56-4BAD-4E2B-81B5-3EC64EDD8FFF}"/>
              </a:ext>
            </a:extLst>
          </p:cNvPr>
          <p:cNvSpPr/>
          <p:nvPr/>
        </p:nvSpPr>
        <p:spPr bwMode="auto">
          <a:xfrm>
            <a:off x="-1873131" y="0"/>
            <a:ext cx="3334781"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64" name="Obdélník 63">
            <a:extLst>
              <a:ext uri="{FF2B5EF4-FFF2-40B4-BE49-F238E27FC236}">
                <a16:creationId xmlns:a16="http://schemas.microsoft.com/office/drawing/2014/main" id="{CBE5C798-793F-4DD9-A690-2AA0F76CC91E}"/>
              </a:ext>
            </a:extLst>
          </p:cNvPr>
          <p:cNvSpPr/>
          <p:nvPr/>
        </p:nvSpPr>
        <p:spPr bwMode="auto">
          <a:xfrm>
            <a:off x="7761485" y="0"/>
            <a:ext cx="3334781"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80" name="Group 33">
            <a:extLst>
              <a:ext uri="{FF2B5EF4-FFF2-40B4-BE49-F238E27FC236}">
                <a16:creationId xmlns:a16="http://schemas.microsoft.com/office/drawing/2014/main" id="{7FB42676-678A-454E-86BD-0C702956C0CB}"/>
              </a:ext>
            </a:extLst>
          </p:cNvPr>
          <p:cNvGrpSpPr/>
          <p:nvPr/>
        </p:nvGrpSpPr>
        <p:grpSpPr>
          <a:xfrm>
            <a:off x="4617545" y="225803"/>
            <a:ext cx="705522" cy="566099"/>
            <a:chOff x="4247964" y="1700848"/>
            <a:chExt cx="705522" cy="566099"/>
          </a:xfrm>
        </p:grpSpPr>
        <p:sp>
          <p:nvSpPr>
            <p:cNvPr id="81" name="Rectangle 34">
              <a:extLst>
                <a:ext uri="{FF2B5EF4-FFF2-40B4-BE49-F238E27FC236}">
                  <a16:creationId xmlns:a16="http://schemas.microsoft.com/office/drawing/2014/main" id="{79A7DDD2-4E1C-4B7D-AD21-92D5F43FE93A}"/>
                </a:ext>
              </a:extLst>
            </p:cNvPr>
            <p:cNvSpPr/>
            <p:nvPr/>
          </p:nvSpPr>
          <p:spPr bwMode="auto">
            <a:xfrm>
              <a:off x="4247964" y="2100006"/>
              <a:ext cx="612068" cy="166941"/>
            </a:xfrm>
            <a:prstGeom prst="rect">
              <a:avLst/>
            </a:prstGeom>
            <a:solidFill>
              <a:srgbClr val="003399"/>
            </a:solidFill>
            <a:ln w="31750"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82" name="Straight Connector 35">
              <a:extLst>
                <a:ext uri="{FF2B5EF4-FFF2-40B4-BE49-F238E27FC236}">
                  <a16:creationId xmlns:a16="http://schemas.microsoft.com/office/drawing/2014/main" id="{E91A9E68-A998-484F-A557-C463CC76383F}"/>
                </a:ext>
              </a:extLst>
            </p:cNvPr>
            <p:cNvCxnSpPr/>
            <p:nvPr/>
          </p:nvCxnSpPr>
          <p:spPr bwMode="auto">
            <a:xfrm flipV="1">
              <a:off x="4572000" y="1700848"/>
              <a:ext cx="0" cy="36000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Oval 36">
              <a:extLst>
                <a:ext uri="{FF2B5EF4-FFF2-40B4-BE49-F238E27FC236}">
                  <a16:creationId xmlns:a16="http://schemas.microsoft.com/office/drawing/2014/main" id="{D727C4EF-6AD2-4546-BB64-CCECFA1C6F29}"/>
                </a:ext>
              </a:extLst>
            </p:cNvPr>
            <p:cNvSpPr/>
            <p:nvPr/>
          </p:nvSpPr>
          <p:spPr bwMode="auto">
            <a:xfrm>
              <a:off x="4247964" y="1989402"/>
              <a:ext cx="612068" cy="183174"/>
            </a:xfrm>
            <a:prstGeom prst="ellipse">
              <a:avLst/>
            </a:prstGeom>
            <a:solidFill>
              <a:srgbClr val="003399"/>
            </a:solidFill>
            <a:ln w="9525"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84" name="Straight Connector 37">
              <a:extLst>
                <a:ext uri="{FF2B5EF4-FFF2-40B4-BE49-F238E27FC236}">
                  <a16:creationId xmlns:a16="http://schemas.microsoft.com/office/drawing/2014/main" id="{F9DC21B4-2985-4A71-81D1-AB9F8367484E}"/>
                </a:ext>
              </a:extLst>
            </p:cNvPr>
            <p:cNvCxnSpPr/>
            <p:nvPr/>
          </p:nvCxnSpPr>
          <p:spPr bwMode="auto">
            <a:xfrm flipH="1">
              <a:off x="4557486" y="1729274"/>
              <a:ext cx="396000" cy="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5" name="Ovál 84">
            <a:extLst>
              <a:ext uri="{FF2B5EF4-FFF2-40B4-BE49-F238E27FC236}">
                <a16:creationId xmlns:a16="http://schemas.microsoft.com/office/drawing/2014/main" id="{72FD39BB-5F71-4E4D-809C-0E3E983A0F44}"/>
              </a:ext>
            </a:extLst>
          </p:cNvPr>
          <p:cNvSpPr/>
          <p:nvPr/>
        </p:nvSpPr>
        <p:spPr bwMode="auto">
          <a:xfrm rot="10800000" flipV="1">
            <a:off x="3917516" y="1020829"/>
            <a:ext cx="1145518" cy="147379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86" name="Ovál 85">
            <a:extLst>
              <a:ext uri="{FF2B5EF4-FFF2-40B4-BE49-F238E27FC236}">
                <a16:creationId xmlns:a16="http://schemas.microsoft.com/office/drawing/2014/main" id="{27B4E168-090A-4FFF-8FE4-790291846141}"/>
              </a:ext>
            </a:extLst>
          </p:cNvPr>
          <p:cNvSpPr/>
          <p:nvPr/>
        </p:nvSpPr>
        <p:spPr bwMode="auto">
          <a:xfrm rot="10800000" flipV="1">
            <a:off x="3628823" y="654258"/>
            <a:ext cx="1773192" cy="1861174"/>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46" name="Skupina 45">
            <a:extLst>
              <a:ext uri="{FF2B5EF4-FFF2-40B4-BE49-F238E27FC236}">
                <a16:creationId xmlns:a16="http://schemas.microsoft.com/office/drawing/2014/main" id="{1BAC996B-5EFD-409E-9233-9B017825614E}"/>
              </a:ext>
            </a:extLst>
          </p:cNvPr>
          <p:cNvGrpSpPr/>
          <p:nvPr/>
        </p:nvGrpSpPr>
        <p:grpSpPr>
          <a:xfrm flipV="1">
            <a:off x="3650498" y="2494066"/>
            <a:ext cx="1773192" cy="1813300"/>
            <a:chOff x="4671317" y="806658"/>
            <a:chExt cx="1773192" cy="1861174"/>
          </a:xfrm>
        </p:grpSpPr>
        <p:sp>
          <p:nvSpPr>
            <p:cNvPr id="87" name="Ovál 86">
              <a:extLst>
                <a:ext uri="{FF2B5EF4-FFF2-40B4-BE49-F238E27FC236}">
                  <a16:creationId xmlns:a16="http://schemas.microsoft.com/office/drawing/2014/main" id="{F83A0CFB-7F88-4A96-98BA-4DC196FBFB46}"/>
                </a:ext>
              </a:extLst>
            </p:cNvPr>
            <p:cNvSpPr/>
            <p:nvPr/>
          </p:nvSpPr>
          <p:spPr bwMode="auto">
            <a:xfrm rot="10800000" flipV="1">
              <a:off x="4960010" y="1173228"/>
              <a:ext cx="1145518" cy="147379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88" name="Ovál 87">
              <a:extLst>
                <a:ext uri="{FF2B5EF4-FFF2-40B4-BE49-F238E27FC236}">
                  <a16:creationId xmlns:a16="http://schemas.microsoft.com/office/drawing/2014/main" id="{8B73F2C4-9FF1-43E1-8BA3-8194B78162D6}"/>
                </a:ext>
              </a:extLst>
            </p:cNvPr>
            <p:cNvSpPr/>
            <p:nvPr/>
          </p:nvSpPr>
          <p:spPr bwMode="auto">
            <a:xfrm rot="10800000" flipV="1">
              <a:off x="4671317" y="806658"/>
              <a:ext cx="1773192" cy="18611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cxnSp>
        <p:nvCxnSpPr>
          <p:cNvPr id="91" name="Přímá spojnice 90">
            <a:extLst>
              <a:ext uri="{FF2B5EF4-FFF2-40B4-BE49-F238E27FC236}">
                <a16:creationId xmlns:a16="http://schemas.microsoft.com/office/drawing/2014/main" id="{3665CC06-1CD1-4520-8883-85FC636DC574}"/>
              </a:ext>
            </a:extLst>
          </p:cNvPr>
          <p:cNvCxnSpPr/>
          <p:nvPr/>
        </p:nvCxnSpPr>
        <p:spPr bwMode="auto">
          <a:xfrm flipH="1">
            <a:off x="3399874" y="2518875"/>
            <a:ext cx="2149477" cy="33662"/>
          </a:xfrm>
          <a:prstGeom prst="line">
            <a:avLst/>
          </a:prstGeom>
          <a:solidFill>
            <a:schemeClr val="accent1"/>
          </a:solidFill>
          <a:ln w="3175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Text Box 4">
            <a:extLst>
              <a:ext uri="{FF2B5EF4-FFF2-40B4-BE49-F238E27FC236}">
                <a16:creationId xmlns:a16="http://schemas.microsoft.com/office/drawing/2014/main" id="{BF0ECADD-AB4E-40E4-8F1C-E464D65EA6E6}"/>
              </a:ext>
            </a:extLst>
          </p:cNvPr>
          <p:cNvSpPr txBox="1">
            <a:spLocks noChangeArrowheads="1"/>
          </p:cNvSpPr>
          <p:nvPr/>
        </p:nvSpPr>
        <p:spPr bwMode="auto">
          <a:xfrm>
            <a:off x="7778950" y="1246365"/>
            <a:ext cx="2822573"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800100" indent="-34290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lnSpc>
                <a:spcPts val="3360"/>
              </a:lnSpc>
            </a:pPr>
            <a:r>
              <a:rPr lang="cs-CZ" altLang="en-US" sz="3600" b="0" dirty="0">
                <a:latin typeface="Arial" panose="020B0604020202020204" pitchFamily="34" charset="0"/>
              </a:rPr>
              <a:t>EEG </a:t>
            </a:r>
          </a:p>
          <a:p>
            <a:pPr algn="ctr">
              <a:lnSpc>
                <a:spcPts val="3360"/>
              </a:lnSpc>
            </a:pPr>
            <a:r>
              <a:rPr lang="cs-CZ" altLang="en-US" sz="3600" b="0" dirty="0">
                <a:latin typeface="Arial" panose="020B0604020202020204" pitchFamily="34" charset="0"/>
              </a:rPr>
              <a:t>– </a:t>
            </a:r>
          </a:p>
          <a:p>
            <a:pPr algn="ctr">
              <a:lnSpc>
                <a:spcPts val="3360"/>
              </a:lnSpc>
            </a:pPr>
            <a:r>
              <a:rPr lang="en-US" altLang="en-US" sz="3600" b="0" dirty="0" smtClean="0">
                <a:latin typeface="Arial" panose="020B0604020202020204" pitchFamily="34" charset="0"/>
              </a:rPr>
              <a:t>activity from the top of the gyrus</a:t>
            </a:r>
            <a:endParaRPr lang="cs-CZ" altLang="en-US" sz="3200" b="0" dirty="0">
              <a:latin typeface="Arial" panose="020B0604020202020204" pitchFamily="34" charset="0"/>
            </a:endParaRPr>
          </a:p>
          <a:p>
            <a:pPr marL="342900" indent="-342900" algn="ctr">
              <a:lnSpc>
                <a:spcPts val="3360"/>
              </a:lnSpc>
              <a:buFont typeface="Courier New" panose="02070309020205020404" pitchFamily="49" charset="0"/>
              <a:buChar char="o"/>
            </a:pPr>
            <a:endParaRPr lang="cs-CZ" altLang="en-US" sz="3200" b="0" dirty="0">
              <a:latin typeface="Arial" panose="020B0604020202020204" pitchFamily="34" charset="0"/>
            </a:endParaRPr>
          </a:p>
        </p:txBody>
      </p:sp>
    </p:spTree>
    <p:extLst>
      <p:ext uri="{BB962C8B-B14F-4D97-AF65-F5344CB8AC3E}">
        <p14:creationId xmlns:p14="http://schemas.microsoft.com/office/powerpoint/2010/main" val="16337534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3">
            <a:extLst>
              <a:ext uri="{FF2B5EF4-FFF2-40B4-BE49-F238E27FC236}">
                <a16:creationId xmlns:a16="http://schemas.microsoft.com/office/drawing/2014/main" id="{6B71960C-2151-43C0-B5AD-E27A9A792317}"/>
              </a:ext>
            </a:extLst>
          </p:cNvPr>
          <p:cNvGrpSpPr/>
          <p:nvPr/>
        </p:nvGrpSpPr>
        <p:grpSpPr>
          <a:xfrm>
            <a:off x="-1829444" y="0"/>
            <a:ext cx="11821857" cy="7427170"/>
            <a:chOff x="-939350" y="0"/>
            <a:chExt cx="11821857" cy="7427170"/>
          </a:xfrm>
        </p:grpSpPr>
        <p:pic>
          <p:nvPicPr>
            <p:cNvPr id="205828" name="Picture 4" descr="Schematic illustration of the human brain. The cross section of the brain illustrates its characteristic convoluted surface with ridges called gyri and grooves called sulci. The outer layer of gray matter, which forms the cortex, is made up of neuronal cell bodies including the cell nuclei. The inner core of white matter, which forms the subcortex, consists primarily of neuronal axons. Cortical folding maximizes the surface-to-volume ratio to increase the number of nuclei and decrease the relative distance between them.">
              <a:extLst>
                <a:ext uri="{FF2B5EF4-FFF2-40B4-BE49-F238E27FC236}">
                  <a16:creationId xmlns:a16="http://schemas.microsoft.com/office/drawing/2014/main" id="{56A44D04-A14C-46A3-8D37-2039C220ED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651" t="40164" r="34577" b="41048"/>
            <a:stretch/>
          </p:blipFill>
          <p:spPr bwMode="auto">
            <a:xfrm rot="1108437">
              <a:off x="1040292" y="1256564"/>
              <a:ext cx="8243919" cy="61706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36" name="Rukopis 35">
                  <a:extLst>
                    <a:ext uri="{FF2B5EF4-FFF2-40B4-BE49-F238E27FC236}">
                      <a16:creationId xmlns:a16="http://schemas.microsoft.com/office/drawing/2014/main" id="{4A8D98E3-31F4-4638-A5F1-3E68C944C5B9}"/>
                    </a:ext>
                  </a:extLst>
                </p14:cNvPr>
                <p14:cNvContentPartPr/>
                <p14:nvPr/>
              </p14:nvContentPartPr>
              <p14:xfrm>
                <a:off x="590310" y="1714140"/>
                <a:ext cx="360" cy="360"/>
              </p14:xfrm>
            </p:contentPart>
          </mc:Choice>
          <mc:Fallback xmlns="">
            <p:pic>
              <p:nvPicPr>
                <p:cNvPr id="36" name="Rukopis 35">
                  <a:extLst>
                    <a:ext uri="{FF2B5EF4-FFF2-40B4-BE49-F238E27FC236}">
                      <a16:creationId xmlns:a16="http://schemas.microsoft.com/office/drawing/2014/main" id="{4A8D98E3-31F4-4638-A5F1-3E68C944C5B9}"/>
                    </a:ext>
                  </a:extLst>
                </p:cNvPr>
                <p:cNvPicPr/>
                <p:nvPr/>
              </p:nvPicPr>
              <p:blipFill>
                <a:blip r:embed="rId4"/>
                <a:stretch>
                  <a:fillRect/>
                </a:stretch>
              </p:blipFill>
              <p:spPr>
                <a:xfrm>
                  <a:off x="585990" y="1709820"/>
                  <a:ext cx="9000" cy="9000"/>
                </a:xfrm>
                <a:prstGeom prst="rect">
                  <a:avLst/>
                </a:prstGeom>
              </p:spPr>
            </p:pic>
          </mc:Fallback>
        </mc:AlternateContent>
        <p:sp>
          <p:nvSpPr>
            <p:cNvPr id="45" name="Obdélník 44">
              <a:extLst>
                <a:ext uri="{FF2B5EF4-FFF2-40B4-BE49-F238E27FC236}">
                  <a16:creationId xmlns:a16="http://schemas.microsoft.com/office/drawing/2014/main" id="{B6F8CB56-4BAD-4E2B-81B5-3EC64EDD8FFF}"/>
                </a:ext>
              </a:extLst>
            </p:cNvPr>
            <p:cNvSpPr/>
            <p:nvPr/>
          </p:nvSpPr>
          <p:spPr bwMode="auto">
            <a:xfrm>
              <a:off x="-939350" y="0"/>
              <a:ext cx="3334781"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64" name="Obdélník 63">
              <a:extLst>
                <a:ext uri="{FF2B5EF4-FFF2-40B4-BE49-F238E27FC236}">
                  <a16:creationId xmlns:a16="http://schemas.microsoft.com/office/drawing/2014/main" id="{CBE5C798-793F-4DD9-A690-2AA0F76CC91E}"/>
                </a:ext>
              </a:extLst>
            </p:cNvPr>
            <p:cNvSpPr/>
            <p:nvPr/>
          </p:nvSpPr>
          <p:spPr bwMode="auto">
            <a:xfrm>
              <a:off x="7547726" y="127294"/>
              <a:ext cx="3334781"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80" name="Group 33">
              <a:extLst>
                <a:ext uri="{FF2B5EF4-FFF2-40B4-BE49-F238E27FC236}">
                  <a16:creationId xmlns:a16="http://schemas.microsoft.com/office/drawing/2014/main" id="{7FB42676-678A-454E-86BD-0C702956C0CB}"/>
                </a:ext>
              </a:extLst>
            </p:cNvPr>
            <p:cNvGrpSpPr/>
            <p:nvPr/>
          </p:nvGrpSpPr>
          <p:grpSpPr>
            <a:xfrm>
              <a:off x="5769927" y="333291"/>
              <a:ext cx="705522" cy="566099"/>
              <a:chOff x="4247964" y="1700848"/>
              <a:chExt cx="705522" cy="566099"/>
            </a:xfrm>
          </p:grpSpPr>
          <p:sp>
            <p:nvSpPr>
              <p:cNvPr id="81" name="Rectangle 34">
                <a:extLst>
                  <a:ext uri="{FF2B5EF4-FFF2-40B4-BE49-F238E27FC236}">
                    <a16:creationId xmlns:a16="http://schemas.microsoft.com/office/drawing/2014/main" id="{79A7DDD2-4E1C-4B7D-AD21-92D5F43FE93A}"/>
                  </a:ext>
                </a:extLst>
              </p:cNvPr>
              <p:cNvSpPr/>
              <p:nvPr/>
            </p:nvSpPr>
            <p:spPr bwMode="auto">
              <a:xfrm>
                <a:off x="4247964" y="2100006"/>
                <a:ext cx="612068" cy="166941"/>
              </a:xfrm>
              <a:prstGeom prst="rect">
                <a:avLst/>
              </a:prstGeom>
              <a:solidFill>
                <a:srgbClr val="003399"/>
              </a:solidFill>
              <a:ln w="31750"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82" name="Straight Connector 35">
                <a:extLst>
                  <a:ext uri="{FF2B5EF4-FFF2-40B4-BE49-F238E27FC236}">
                    <a16:creationId xmlns:a16="http://schemas.microsoft.com/office/drawing/2014/main" id="{E91A9E68-A998-484F-A557-C463CC76383F}"/>
                  </a:ext>
                </a:extLst>
              </p:cNvPr>
              <p:cNvCxnSpPr/>
              <p:nvPr/>
            </p:nvCxnSpPr>
            <p:spPr bwMode="auto">
              <a:xfrm flipV="1">
                <a:off x="4572000" y="1700848"/>
                <a:ext cx="0" cy="36000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Oval 36">
                <a:extLst>
                  <a:ext uri="{FF2B5EF4-FFF2-40B4-BE49-F238E27FC236}">
                    <a16:creationId xmlns:a16="http://schemas.microsoft.com/office/drawing/2014/main" id="{D727C4EF-6AD2-4546-BB64-CCECFA1C6F29}"/>
                  </a:ext>
                </a:extLst>
              </p:cNvPr>
              <p:cNvSpPr/>
              <p:nvPr/>
            </p:nvSpPr>
            <p:spPr bwMode="auto">
              <a:xfrm>
                <a:off x="4247964" y="1989402"/>
                <a:ext cx="612068" cy="183174"/>
              </a:xfrm>
              <a:prstGeom prst="ellipse">
                <a:avLst/>
              </a:prstGeom>
              <a:solidFill>
                <a:srgbClr val="003399"/>
              </a:solidFill>
              <a:ln w="9525"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84" name="Straight Connector 37">
                <a:extLst>
                  <a:ext uri="{FF2B5EF4-FFF2-40B4-BE49-F238E27FC236}">
                    <a16:creationId xmlns:a16="http://schemas.microsoft.com/office/drawing/2014/main" id="{F9DC21B4-2985-4A71-81D1-AB9F8367484E}"/>
                  </a:ext>
                </a:extLst>
              </p:cNvPr>
              <p:cNvCxnSpPr/>
              <p:nvPr/>
            </p:nvCxnSpPr>
            <p:spPr bwMode="auto">
              <a:xfrm flipH="1">
                <a:off x="4557486" y="1729274"/>
                <a:ext cx="396000" cy="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 name="Skupina 1">
              <a:extLst>
                <a:ext uri="{FF2B5EF4-FFF2-40B4-BE49-F238E27FC236}">
                  <a16:creationId xmlns:a16="http://schemas.microsoft.com/office/drawing/2014/main" id="{79B375C6-D2A9-4AC6-8961-55AAA9556635}"/>
                </a:ext>
              </a:extLst>
            </p:cNvPr>
            <p:cNvGrpSpPr/>
            <p:nvPr/>
          </p:nvGrpSpPr>
          <p:grpSpPr>
            <a:xfrm rot="5400000">
              <a:off x="4565637" y="1178257"/>
              <a:ext cx="3374725" cy="3653108"/>
              <a:chOff x="3064720" y="654258"/>
              <a:chExt cx="3374725" cy="3653108"/>
            </a:xfrm>
          </p:grpSpPr>
          <p:grpSp>
            <p:nvGrpSpPr>
              <p:cNvPr id="43" name="Skupina 42">
                <a:extLst>
                  <a:ext uri="{FF2B5EF4-FFF2-40B4-BE49-F238E27FC236}">
                    <a16:creationId xmlns:a16="http://schemas.microsoft.com/office/drawing/2014/main" id="{93E3B67A-76A2-45AB-BD2B-4968CA1DF466}"/>
                  </a:ext>
                </a:extLst>
              </p:cNvPr>
              <p:cNvGrpSpPr/>
              <p:nvPr/>
            </p:nvGrpSpPr>
            <p:grpSpPr>
              <a:xfrm rot="10800000">
                <a:off x="5024272" y="1512130"/>
                <a:ext cx="753484" cy="2023391"/>
                <a:chOff x="4067944" y="1014869"/>
                <a:chExt cx="797612" cy="2247335"/>
              </a:xfrm>
            </p:grpSpPr>
            <p:sp>
              <p:nvSpPr>
                <p:cNvPr id="19" name="Ovál 18">
                  <a:extLst>
                    <a:ext uri="{FF2B5EF4-FFF2-40B4-BE49-F238E27FC236}">
                      <a16:creationId xmlns:a16="http://schemas.microsoft.com/office/drawing/2014/main" id="{C973E141-5B0B-4800-8A1B-D007CDE8067E}"/>
                    </a:ext>
                  </a:extLst>
                </p:cNvPr>
                <p:cNvSpPr/>
                <p:nvPr/>
              </p:nvSpPr>
              <p:spPr bwMode="auto">
                <a:xfrm>
                  <a:off x="4353880" y="1988840"/>
                  <a:ext cx="216024" cy="36004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cxnSp>
              <p:nvCxnSpPr>
                <p:cNvPr id="21" name="Přímá spojnice 20">
                  <a:extLst>
                    <a:ext uri="{FF2B5EF4-FFF2-40B4-BE49-F238E27FC236}">
                      <a16:creationId xmlns:a16="http://schemas.microsoft.com/office/drawing/2014/main" id="{D9EA165E-A021-4FD3-9AEB-909589E0E210}"/>
                    </a:ext>
                  </a:extLst>
                </p:cNvPr>
                <p:cNvCxnSpPr/>
                <p:nvPr/>
              </p:nvCxnSpPr>
              <p:spPr bwMode="auto">
                <a:xfrm flipV="1">
                  <a:off x="4462656" y="1564412"/>
                  <a:ext cx="0" cy="432048"/>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Přímá spojnice 22">
                  <a:extLst>
                    <a:ext uri="{FF2B5EF4-FFF2-40B4-BE49-F238E27FC236}">
                      <a16:creationId xmlns:a16="http://schemas.microsoft.com/office/drawing/2014/main" id="{F9168E14-4274-4429-ADF4-766EF57AD4C4}"/>
                    </a:ext>
                  </a:extLst>
                </p:cNvPr>
                <p:cNvCxnSpPr/>
                <p:nvPr/>
              </p:nvCxnSpPr>
              <p:spPr bwMode="auto">
                <a:xfrm>
                  <a:off x="4461892" y="2348880"/>
                  <a:ext cx="0" cy="432048"/>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 name="Skupina 24">
                  <a:extLst>
                    <a:ext uri="{FF2B5EF4-FFF2-40B4-BE49-F238E27FC236}">
                      <a16:creationId xmlns:a16="http://schemas.microsoft.com/office/drawing/2014/main" id="{E9515A62-D2FD-466A-897E-622630397E62}"/>
                    </a:ext>
                  </a:extLst>
                </p:cNvPr>
                <p:cNvGrpSpPr/>
                <p:nvPr/>
              </p:nvGrpSpPr>
              <p:grpSpPr>
                <a:xfrm>
                  <a:off x="4067944" y="1014869"/>
                  <a:ext cx="797612" cy="1125607"/>
                  <a:chOff x="4067944" y="1052736"/>
                  <a:chExt cx="797612" cy="1023279"/>
                </a:xfrm>
              </p:grpSpPr>
              <p:sp>
                <p:nvSpPr>
                  <p:cNvPr id="24" name="Ovál 23">
                    <a:extLst>
                      <a:ext uri="{FF2B5EF4-FFF2-40B4-BE49-F238E27FC236}">
                        <a16:creationId xmlns:a16="http://schemas.microsoft.com/office/drawing/2014/main" id="{A4AA1393-F805-4BBD-A9AB-81879D6BADC4}"/>
                      </a:ext>
                    </a:extLst>
                  </p:cNvPr>
                  <p:cNvSpPr/>
                  <p:nvPr/>
                </p:nvSpPr>
                <p:spPr bwMode="auto">
                  <a:xfrm>
                    <a:off x="4289492" y="1524598"/>
                    <a:ext cx="326132"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8" name="Ovál 27">
                    <a:extLst>
                      <a:ext uri="{FF2B5EF4-FFF2-40B4-BE49-F238E27FC236}">
                        <a16:creationId xmlns:a16="http://schemas.microsoft.com/office/drawing/2014/main" id="{78F45BA8-D53B-4AB7-9746-204B07F3D681}"/>
                      </a:ext>
                    </a:extLst>
                  </p:cNvPr>
                  <p:cNvSpPr/>
                  <p:nvPr/>
                </p:nvSpPr>
                <p:spPr bwMode="auto">
                  <a:xfrm>
                    <a:off x="4162812" y="1320241"/>
                    <a:ext cx="576064" cy="7399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9" name="Ovál 28">
                    <a:extLst>
                      <a:ext uri="{FF2B5EF4-FFF2-40B4-BE49-F238E27FC236}">
                        <a16:creationId xmlns:a16="http://schemas.microsoft.com/office/drawing/2014/main" id="{E5F5DB95-125E-4C84-8014-CCF147235B82}"/>
                      </a:ext>
                    </a:extLst>
                  </p:cNvPr>
                  <p:cNvSpPr/>
                  <p:nvPr/>
                </p:nvSpPr>
                <p:spPr bwMode="auto">
                  <a:xfrm>
                    <a:off x="4067944" y="1052736"/>
                    <a:ext cx="797612" cy="1023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nvGrpSpPr>
                <p:cNvPr id="31" name="Skupina 30">
                  <a:extLst>
                    <a:ext uri="{FF2B5EF4-FFF2-40B4-BE49-F238E27FC236}">
                      <a16:creationId xmlns:a16="http://schemas.microsoft.com/office/drawing/2014/main" id="{11A23AF2-0547-446B-A02E-DBEEB9A549A3}"/>
                    </a:ext>
                  </a:extLst>
                </p:cNvPr>
                <p:cNvGrpSpPr/>
                <p:nvPr/>
              </p:nvGrpSpPr>
              <p:grpSpPr>
                <a:xfrm flipV="1">
                  <a:off x="4067944" y="2179187"/>
                  <a:ext cx="797612" cy="1083017"/>
                  <a:chOff x="4067944" y="1052736"/>
                  <a:chExt cx="797612" cy="1023279"/>
                </a:xfrm>
              </p:grpSpPr>
              <p:sp>
                <p:nvSpPr>
                  <p:cNvPr id="32" name="Ovál 31">
                    <a:extLst>
                      <a:ext uri="{FF2B5EF4-FFF2-40B4-BE49-F238E27FC236}">
                        <a16:creationId xmlns:a16="http://schemas.microsoft.com/office/drawing/2014/main" id="{3AF0D5F4-B886-4DA3-B556-D35BDCA76BAA}"/>
                      </a:ext>
                    </a:extLst>
                  </p:cNvPr>
                  <p:cNvSpPr/>
                  <p:nvPr/>
                </p:nvSpPr>
                <p:spPr bwMode="auto">
                  <a:xfrm>
                    <a:off x="4289492" y="1524598"/>
                    <a:ext cx="326132" cy="504056"/>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33" name="Ovál 32">
                    <a:extLst>
                      <a:ext uri="{FF2B5EF4-FFF2-40B4-BE49-F238E27FC236}">
                        <a16:creationId xmlns:a16="http://schemas.microsoft.com/office/drawing/2014/main" id="{542768D0-C388-48CC-A632-7157C82CCE09}"/>
                      </a:ext>
                    </a:extLst>
                  </p:cNvPr>
                  <p:cNvSpPr/>
                  <p:nvPr/>
                </p:nvSpPr>
                <p:spPr bwMode="auto">
                  <a:xfrm>
                    <a:off x="4162812" y="1320241"/>
                    <a:ext cx="576064" cy="739987"/>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34" name="Ovál 33">
                    <a:extLst>
                      <a:ext uri="{FF2B5EF4-FFF2-40B4-BE49-F238E27FC236}">
                        <a16:creationId xmlns:a16="http://schemas.microsoft.com/office/drawing/2014/main" id="{1893AC54-33BD-45F7-B254-6E2B37147D66}"/>
                      </a:ext>
                    </a:extLst>
                  </p:cNvPr>
                  <p:cNvSpPr/>
                  <p:nvPr/>
                </p:nvSpPr>
                <p:spPr bwMode="auto">
                  <a:xfrm>
                    <a:off x="4067944" y="1052736"/>
                    <a:ext cx="797612" cy="1023279"/>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sp>
            <p:nvSpPr>
              <p:cNvPr id="85" name="Ovál 84">
                <a:extLst>
                  <a:ext uri="{FF2B5EF4-FFF2-40B4-BE49-F238E27FC236}">
                    <a16:creationId xmlns:a16="http://schemas.microsoft.com/office/drawing/2014/main" id="{72FD39BB-5F71-4E4D-809C-0E3E983A0F44}"/>
                  </a:ext>
                </a:extLst>
              </p:cNvPr>
              <p:cNvSpPr/>
              <p:nvPr/>
            </p:nvSpPr>
            <p:spPr bwMode="auto">
              <a:xfrm rot="10800000" flipV="1">
                <a:off x="4807610" y="1020828"/>
                <a:ext cx="1145518" cy="147379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86" name="Ovál 85">
                <a:extLst>
                  <a:ext uri="{FF2B5EF4-FFF2-40B4-BE49-F238E27FC236}">
                    <a16:creationId xmlns:a16="http://schemas.microsoft.com/office/drawing/2014/main" id="{27B4E168-090A-4FFF-8FE4-790291846141}"/>
                  </a:ext>
                </a:extLst>
              </p:cNvPr>
              <p:cNvSpPr/>
              <p:nvPr/>
            </p:nvSpPr>
            <p:spPr bwMode="auto">
              <a:xfrm rot="10800000" flipV="1">
                <a:off x="4518917" y="654258"/>
                <a:ext cx="1773192" cy="1861174"/>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46" name="Skupina 45">
                <a:extLst>
                  <a:ext uri="{FF2B5EF4-FFF2-40B4-BE49-F238E27FC236}">
                    <a16:creationId xmlns:a16="http://schemas.microsoft.com/office/drawing/2014/main" id="{1BAC996B-5EFD-409E-9233-9B017825614E}"/>
                  </a:ext>
                </a:extLst>
              </p:cNvPr>
              <p:cNvGrpSpPr/>
              <p:nvPr/>
            </p:nvGrpSpPr>
            <p:grpSpPr>
              <a:xfrm flipV="1">
                <a:off x="4540592" y="2494066"/>
                <a:ext cx="1773192" cy="1813300"/>
                <a:chOff x="4671317" y="806658"/>
                <a:chExt cx="1773192" cy="1861174"/>
              </a:xfrm>
            </p:grpSpPr>
            <p:sp>
              <p:nvSpPr>
                <p:cNvPr id="87" name="Ovál 86">
                  <a:extLst>
                    <a:ext uri="{FF2B5EF4-FFF2-40B4-BE49-F238E27FC236}">
                      <a16:creationId xmlns:a16="http://schemas.microsoft.com/office/drawing/2014/main" id="{F83A0CFB-7F88-4A96-98BA-4DC196FBFB46}"/>
                    </a:ext>
                  </a:extLst>
                </p:cNvPr>
                <p:cNvSpPr/>
                <p:nvPr/>
              </p:nvSpPr>
              <p:spPr bwMode="auto">
                <a:xfrm rot="10800000" flipV="1">
                  <a:off x="4960010" y="1173228"/>
                  <a:ext cx="1145518" cy="147379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88" name="Ovál 87">
                  <a:extLst>
                    <a:ext uri="{FF2B5EF4-FFF2-40B4-BE49-F238E27FC236}">
                      <a16:creationId xmlns:a16="http://schemas.microsoft.com/office/drawing/2014/main" id="{8B73F2C4-9FF1-43E1-8BA3-8194B78162D6}"/>
                    </a:ext>
                  </a:extLst>
                </p:cNvPr>
                <p:cNvSpPr/>
                <p:nvPr/>
              </p:nvSpPr>
              <p:spPr bwMode="auto">
                <a:xfrm rot="10800000" flipV="1">
                  <a:off x="4671317" y="806658"/>
                  <a:ext cx="1773192" cy="18611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cxnSp>
            <p:nvCxnSpPr>
              <p:cNvPr id="91" name="Přímá spojnice 90">
                <a:extLst>
                  <a:ext uri="{FF2B5EF4-FFF2-40B4-BE49-F238E27FC236}">
                    <a16:creationId xmlns:a16="http://schemas.microsoft.com/office/drawing/2014/main" id="{3665CC06-1CD1-4520-8883-85FC636DC574}"/>
                  </a:ext>
                </a:extLst>
              </p:cNvPr>
              <p:cNvCxnSpPr/>
              <p:nvPr/>
            </p:nvCxnSpPr>
            <p:spPr bwMode="auto">
              <a:xfrm rot="16200000" flipV="1">
                <a:off x="4744421" y="823851"/>
                <a:ext cx="15323" cy="3374725"/>
              </a:xfrm>
              <a:prstGeom prst="line">
                <a:avLst/>
              </a:prstGeom>
              <a:solidFill>
                <a:schemeClr val="accent1"/>
              </a:solidFill>
              <a:ln w="3175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35" name="Text Box 4">
            <a:extLst>
              <a:ext uri="{FF2B5EF4-FFF2-40B4-BE49-F238E27FC236}">
                <a16:creationId xmlns:a16="http://schemas.microsoft.com/office/drawing/2014/main" id="{56B7E0A8-9DCC-4EA9-904F-F8D0A24C208A}"/>
              </a:ext>
            </a:extLst>
          </p:cNvPr>
          <p:cNvSpPr txBox="1">
            <a:spLocks noChangeArrowheads="1"/>
          </p:cNvSpPr>
          <p:nvPr/>
        </p:nvSpPr>
        <p:spPr bwMode="auto">
          <a:xfrm>
            <a:off x="7778950" y="1246365"/>
            <a:ext cx="2822573" cy="4888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800100" indent="-34290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lnSpc>
                <a:spcPts val="3360"/>
              </a:lnSpc>
            </a:pPr>
            <a:r>
              <a:rPr lang="cs-CZ" altLang="en-US" sz="3600" b="0" dirty="0">
                <a:latin typeface="Arial" panose="020B0604020202020204" pitchFamily="34" charset="0"/>
              </a:rPr>
              <a:t>EEG </a:t>
            </a:r>
          </a:p>
          <a:p>
            <a:pPr algn="ctr">
              <a:lnSpc>
                <a:spcPts val="3360"/>
              </a:lnSpc>
            </a:pPr>
            <a:r>
              <a:rPr lang="cs-CZ" altLang="en-US" sz="3600" b="0" dirty="0">
                <a:latin typeface="Arial" panose="020B0604020202020204" pitchFamily="34" charset="0"/>
              </a:rPr>
              <a:t>– </a:t>
            </a:r>
          </a:p>
          <a:p>
            <a:pPr algn="ctr">
              <a:lnSpc>
                <a:spcPts val="3360"/>
              </a:lnSpc>
            </a:pPr>
            <a:r>
              <a:rPr lang="en-US" altLang="en-US" sz="3600" b="0" dirty="0" smtClean="0">
                <a:latin typeface="Arial" panose="020B0604020202020204" pitchFamily="34" charset="0"/>
              </a:rPr>
              <a:t>activity from the depth of the gyrus not seen in EEG</a:t>
            </a:r>
          </a:p>
          <a:p>
            <a:pPr algn="ctr">
              <a:lnSpc>
                <a:spcPts val="3360"/>
              </a:lnSpc>
            </a:pPr>
            <a:endParaRPr lang="en-US" altLang="en-US" sz="3600" b="0" dirty="0">
              <a:latin typeface="Arial" panose="020B0604020202020204" pitchFamily="34" charset="0"/>
            </a:endParaRPr>
          </a:p>
          <a:p>
            <a:pPr algn="ctr">
              <a:lnSpc>
                <a:spcPts val="3360"/>
              </a:lnSpc>
            </a:pPr>
            <a:r>
              <a:rPr lang="en-US" altLang="en-US" sz="3600" b="0" dirty="0" smtClean="0">
                <a:latin typeface="Arial" panose="020B0604020202020204" pitchFamily="34" charset="0"/>
              </a:rPr>
              <a:t>(could be seen in MEG)</a:t>
            </a:r>
            <a:endParaRPr lang="en-US" altLang="en-US" sz="3600" b="0" dirty="0">
              <a:latin typeface="Arial" panose="020B0604020202020204" pitchFamily="34" charset="0"/>
            </a:endParaRPr>
          </a:p>
        </p:txBody>
      </p:sp>
    </p:spTree>
    <p:extLst>
      <p:ext uri="{BB962C8B-B14F-4D97-AF65-F5344CB8AC3E}">
        <p14:creationId xmlns:p14="http://schemas.microsoft.com/office/powerpoint/2010/main" val="28571209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38200" y="1473693"/>
            <a:ext cx="10515600" cy="4638583"/>
          </a:xfrm>
        </p:spPr>
        <p:txBody>
          <a:bodyPr>
            <a:normAutofit/>
          </a:bodyPr>
          <a:lstStyle/>
          <a:p>
            <a:pPr>
              <a:spcAft>
                <a:spcPts val="1200"/>
              </a:spcAft>
            </a:pPr>
            <a:r>
              <a:rPr lang="en-US" dirty="0"/>
              <a:t>Distance from the current generator</a:t>
            </a:r>
          </a:p>
          <a:p>
            <a:pPr>
              <a:spcAft>
                <a:spcPts val="1200"/>
              </a:spcAft>
            </a:pPr>
            <a:r>
              <a:rPr lang="en-US" dirty="0"/>
              <a:t>Duration of the postsynaptic potentials</a:t>
            </a:r>
            <a:endParaRPr lang="cs-CZ" dirty="0"/>
          </a:p>
          <a:p>
            <a:pPr>
              <a:spcAft>
                <a:spcPts val="1200"/>
              </a:spcAft>
            </a:pPr>
            <a:r>
              <a:rPr lang="en-US" dirty="0"/>
              <a:t>Number of synchronous postsynaptic potentials</a:t>
            </a:r>
            <a:endParaRPr lang="cs-CZ" dirty="0"/>
          </a:p>
          <a:p>
            <a:pPr>
              <a:spcAft>
                <a:spcPts val="1200"/>
              </a:spcAft>
            </a:pPr>
            <a:r>
              <a:rPr lang="en-US" dirty="0"/>
              <a:t>Position of the electrode with respect to the current generator </a:t>
            </a:r>
            <a:endParaRPr lang="cs-CZ" dirty="0"/>
          </a:p>
          <a:p>
            <a:pPr>
              <a:spcAft>
                <a:spcPts val="1200"/>
              </a:spcAft>
            </a:pPr>
            <a:r>
              <a:rPr lang="en-US" dirty="0">
                <a:solidFill>
                  <a:srgbClr val="FF0000"/>
                </a:solidFill>
              </a:rPr>
              <a:t>Anatomical orientation of the cells generating the currents</a:t>
            </a:r>
            <a:endParaRPr lang="cs-CZ" dirty="0">
              <a:solidFill>
                <a:srgbClr val="FF0000"/>
              </a:solidFill>
            </a:endParaRPr>
          </a:p>
        </p:txBody>
      </p:sp>
      <p:sp>
        <p:nvSpPr>
          <p:cNvPr id="7" name="Title 1"/>
          <p:cNvSpPr>
            <a:spLocks noGrp="1"/>
          </p:cNvSpPr>
          <p:nvPr>
            <p:ph type="title"/>
          </p:nvPr>
        </p:nvSpPr>
        <p:spPr>
          <a:xfrm>
            <a:off x="838200" y="338492"/>
            <a:ext cx="10515600" cy="926576"/>
          </a:xfrm>
        </p:spPr>
        <p:txBody>
          <a:bodyPr>
            <a:normAutofit fontScale="90000"/>
          </a:bodyPr>
          <a:lstStyle/>
          <a:p>
            <a:r>
              <a:rPr lang="en-GB" dirty="0" smtClean="0"/>
              <a:t>Morphology, amplitude </a:t>
            </a:r>
            <a:r>
              <a:rPr lang="en-GB" dirty="0"/>
              <a:t>a </a:t>
            </a:r>
            <a:r>
              <a:rPr lang="en-GB" dirty="0" smtClean="0"/>
              <a:t>duration of EEG waves</a:t>
            </a:r>
            <a:endParaRPr lang="en-GB" dirty="0"/>
          </a:p>
        </p:txBody>
      </p:sp>
    </p:spTree>
    <p:extLst>
      <p:ext uri="{BB962C8B-B14F-4D97-AF65-F5344CB8AC3E}">
        <p14:creationId xmlns:p14="http://schemas.microsoft.com/office/powerpoint/2010/main" val="41026796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55" t="45456" r="44868" b="2201"/>
          <a:stretch/>
        </p:blipFill>
        <p:spPr bwMode="auto">
          <a:xfrm>
            <a:off x="3143673" y="2675782"/>
            <a:ext cx="5610939" cy="3384376"/>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C:\Documents and Settings\prema\Plocha\neuroninh5.gif">
            <a:extLst>
              <a:ext uri="{FF2B5EF4-FFF2-40B4-BE49-F238E27FC236}">
                <a16:creationId xmlns:a16="http://schemas.microsoft.com/office/drawing/2014/main" id="{BCC9AE42-741E-4B82-B5E3-218A6B4BA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48" b="81486"/>
          <a:stretch/>
        </p:blipFill>
        <p:spPr bwMode="auto">
          <a:xfrm>
            <a:off x="2851150" y="1628800"/>
            <a:ext cx="6489700" cy="76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Documents and Settings\prema\Plocha\neuroninh6.gif">
            <a:extLst>
              <a:ext uri="{FF2B5EF4-FFF2-40B4-BE49-F238E27FC236}">
                <a16:creationId xmlns:a16="http://schemas.microsoft.com/office/drawing/2014/main" id="{0475408A-FC1D-4923-9549-689BA70551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075" t="21170" b="68207"/>
          <a:stretch/>
        </p:blipFill>
        <p:spPr bwMode="auto">
          <a:xfrm>
            <a:off x="7499233" y="1364618"/>
            <a:ext cx="2676501" cy="76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a:extLst>
              <a:ext uri="{FF2B5EF4-FFF2-40B4-BE49-F238E27FC236}">
                <a16:creationId xmlns:a16="http://schemas.microsoft.com/office/drawing/2014/main" id="{F769BA66-11FA-45F2-BDD8-B67E8240AC15}"/>
              </a:ext>
            </a:extLst>
          </p:cNvPr>
          <p:cNvSpPr txBox="1"/>
          <p:nvPr/>
        </p:nvSpPr>
        <p:spPr>
          <a:xfrm>
            <a:off x="7896201" y="990125"/>
            <a:ext cx="941283" cy="523220"/>
          </a:xfrm>
          <a:prstGeom prst="rect">
            <a:avLst/>
          </a:prstGeom>
          <a:solidFill>
            <a:schemeClr val="bg1"/>
          </a:solidFill>
        </p:spPr>
        <p:txBody>
          <a:bodyPr wrap="none" rtlCol="0">
            <a:spAutoFit/>
          </a:bodyPr>
          <a:lstStyle/>
          <a:p>
            <a:r>
              <a:rPr lang="en-GB" sz="2800" dirty="0">
                <a:latin typeface="Arial" panose="020B0604020202020204" pitchFamily="34" charset="0"/>
                <a:cs typeface="Arial" panose="020B0604020202020204" pitchFamily="34" charset="0"/>
              </a:rPr>
              <a:t>EEG</a:t>
            </a:r>
          </a:p>
        </p:txBody>
      </p:sp>
      <p:sp>
        <p:nvSpPr>
          <p:cNvPr id="3" name="Obdélník 2">
            <a:extLst>
              <a:ext uri="{FF2B5EF4-FFF2-40B4-BE49-F238E27FC236}">
                <a16:creationId xmlns:a16="http://schemas.microsoft.com/office/drawing/2014/main" id="{839A5617-8035-4E65-A3E4-855F73ABF484}"/>
              </a:ext>
            </a:extLst>
          </p:cNvPr>
          <p:cNvSpPr/>
          <p:nvPr/>
        </p:nvSpPr>
        <p:spPr bwMode="auto">
          <a:xfrm>
            <a:off x="3359696" y="3501008"/>
            <a:ext cx="396395" cy="22322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10" name="TextovéPole 8">
            <a:extLst>
              <a:ext uri="{FF2B5EF4-FFF2-40B4-BE49-F238E27FC236}">
                <a16:creationId xmlns:a16="http://schemas.microsoft.com/office/drawing/2014/main" id="{C2AC8A51-A57A-4C08-9C3F-7D3605472AF5}"/>
              </a:ext>
            </a:extLst>
          </p:cNvPr>
          <p:cNvSpPr txBox="1"/>
          <p:nvPr/>
        </p:nvSpPr>
        <p:spPr>
          <a:xfrm rot="16200000">
            <a:off x="2138780" y="4416930"/>
            <a:ext cx="1678665" cy="400110"/>
          </a:xfrm>
          <a:prstGeom prst="rect">
            <a:avLst/>
          </a:prstGeom>
          <a:solidFill>
            <a:schemeClr val="bg1"/>
          </a:solidFill>
        </p:spPr>
        <p:txBody>
          <a:bodyPr wrap="none" rtlCol="0">
            <a:spAutoFit/>
          </a:bodyPr>
          <a:lstStyle/>
          <a:p>
            <a:r>
              <a:rPr lang="en-US" sz="2000" dirty="0" err="1" smtClean="0">
                <a:latin typeface="Arial" panose="020B0604020202020204" pitchFamily="34" charset="0"/>
                <a:cs typeface="Arial" panose="020B0604020202020204" pitchFamily="34" charset="0"/>
              </a:rPr>
              <a:t>aferent</a:t>
            </a:r>
            <a:r>
              <a:rPr lang="en-US" sz="2000" dirty="0" smtClean="0">
                <a:latin typeface="Arial" panose="020B0604020202020204" pitchFamily="34" charset="0"/>
                <a:cs typeface="Arial" panose="020B0604020202020204" pitchFamily="34" charset="0"/>
              </a:rPr>
              <a:t> fibers</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62612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p:cNvPicPr>
            <a:picLocks noChangeAspect="1"/>
          </p:cNvPicPr>
          <p:nvPr/>
        </p:nvPicPr>
        <p:blipFill>
          <a:blip r:embed="rId2"/>
          <a:stretch>
            <a:fillRect/>
          </a:stretch>
        </p:blipFill>
        <p:spPr>
          <a:xfrm>
            <a:off x="2418472" y="2478340"/>
            <a:ext cx="3924300" cy="2209800"/>
          </a:xfrm>
          <a:prstGeom prst="rect">
            <a:avLst/>
          </a:prstGeom>
        </p:spPr>
      </p:pic>
      <p:sp>
        <p:nvSpPr>
          <p:cNvPr id="33797" name="TextBox 8"/>
          <p:cNvSpPr txBox="1">
            <a:spLocks noChangeArrowheads="1"/>
          </p:cNvSpPr>
          <p:nvPr/>
        </p:nvSpPr>
        <p:spPr bwMode="auto">
          <a:xfrm>
            <a:off x="1345141" y="3975520"/>
            <a:ext cx="2046928" cy="7779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Presynaptický </a:t>
            </a: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33798" name="TextBox 9"/>
          <p:cNvSpPr txBox="1">
            <a:spLocks noChangeArrowheads="1"/>
          </p:cNvSpPr>
          <p:nvPr/>
        </p:nvSpPr>
        <p:spPr bwMode="auto">
          <a:xfrm>
            <a:off x="4447944" y="4764992"/>
            <a:ext cx="2174468" cy="7779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Postsynaptický </a:t>
            </a: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12" name="TextBox 2">
            <a:extLst>
              <a:ext uri="{FF2B5EF4-FFF2-40B4-BE49-F238E27FC236}">
                <a16:creationId xmlns:a16="http://schemas.microsoft.com/office/drawing/2014/main" id="{5892F9EF-EFDD-4A10-B7E6-7C4C8566A95A}"/>
              </a:ext>
            </a:extLst>
          </p:cNvPr>
          <p:cNvSpPr txBox="1">
            <a:spLocks noChangeArrowheads="1"/>
          </p:cNvSpPr>
          <p:nvPr/>
        </p:nvSpPr>
        <p:spPr bwMode="auto">
          <a:xfrm>
            <a:off x="717630" y="174081"/>
            <a:ext cx="9950370" cy="701731"/>
          </a:xfrm>
          <a:prstGeom prst="rect">
            <a:avLst/>
          </a:prstGeom>
          <a:noFill/>
          <a:ln w="9525">
            <a:noFill/>
            <a:miter lim="800000"/>
            <a:headEnd/>
            <a:tailEnd/>
          </a:ln>
        </p:spPr>
        <p:txBody>
          <a:bodyPr wrap="square">
            <a:spAutoFit/>
          </a:bodyPr>
          <a:lstStyle/>
          <a:p>
            <a:pPr>
              <a:lnSpc>
                <a:spcPct val="90000"/>
              </a:lnSpc>
              <a:spcBef>
                <a:spcPct val="0"/>
              </a:spcBef>
              <a:defRPr/>
            </a:pPr>
            <a:r>
              <a:rPr lang="en-GB" sz="4400" b="1" dirty="0" smtClean="0">
                <a:solidFill>
                  <a:schemeClr val="accent1"/>
                </a:solidFill>
                <a:latin typeface="+mj-lt"/>
                <a:ea typeface="+mj-ea"/>
                <a:cs typeface="+mj-cs"/>
              </a:rPr>
              <a:t>Neurophysiology of synaptic transmission</a:t>
            </a:r>
            <a:endParaRPr lang="en-GB" sz="4400" b="1" dirty="0">
              <a:solidFill>
                <a:schemeClr val="accent1"/>
              </a:solidFill>
              <a:latin typeface="+mj-lt"/>
              <a:ea typeface="+mj-ea"/>
              <a:cs typeface="+mj-cs"/>
            </a:endParaRPr>
          </a:p>
        </p:txBody>
      </p:sp>
    </p:spTree>
    <p:extLst>
      <p:ext uri="{BB962C8B-B14F-4D97-AF65-F5344CB8AC3E}">
        <p14:creationId xmlns:p14="http://schemas.microsoft.com/office/powerpoint/2010/main" val="32101227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55" t="45456" r="44868" b="2201"/>
          <a:stretch/>
        </p:blipFill>
        <p:spPr bwMode="auto">
          <a:xfrm>
            <a:off x="3143673" y="2675782"/>
            <a:ext cx="5610939" cy="3384376"/>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C:\Documents and Settings\prema\Plocha\neuroninh5.gif">
            <a:extLst>
              <a:ext uri="{FF2B5EF4-FFF2-40B4-BE49-F238E27FC236}">
                <a16:creationId xmlns:a16="http://schemas.microsoft.com/office/drawing/2014/main" id="{BCC9AE42-741E-4B82-B5E3-218A6B4BA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48" b="81486"/>
          <a:stretch/>
        </p:blipFill>
        <p:spPr bwMode="auto">
          <a:xfrm>
            <a:off x="2851150" y="1628800"/>
            <a:ext cx="6489700" cy="76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Documents and Settings\prema\Plocha\neuroninh6.gif">
            <a:extLst>
              <a:ext uri="{FF2B5EF4-FFF2-40B4-BE49-F238E27FC236}">
                <a16:creationId xmlns:a16="http://schemas.microsoft.com/office/drawing/2014/main" id="{0475408A-FC1D-4923-9549-689BA70551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075" t="21170" b="68207"/>
          <a:stretch/>
        </p:blipFill>
        <p:spPr bwMode="auto">
          <a:xfrm>
            <a:off x="7499233" y="1364618"/>
            <a:ext cx="2676501" cy="76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a:extLst>
              <a:ext uri="{FF2B5EF4-FFF2-40B4-BE49-F238E27FC236}">
                <a16:creationId xmlns:a16="http://schemas.microsoft.com/office/drawing/2014/main" id="{F769BA66-11FA-45F2-BDD8-B67E8240AC15}"/>
              </a:ext>
            </a:extLst>
          </p:cNvPr>
          <p:cNvSpPr txBox="1"/>
          <p:nvPr/>
        </p:nvSpPr>
        <p:spPr>
          <a:xfrm>
            <a:off x="7896201" y="990125"/>
            <a:ext cx="941283" cy="523220"/>
          </a:xfrm>
          <a:prstGeom prst="rect">
            <a:avLst/>
          </a:prstGeom>
          <a:solidFill>
            <a:schemeClr val="bg1"/>
          </a:solidFill>
        </p:spPr>
        <p:txBody>
          <a:bodyPr wrap="none" rtlCol="0">
            <a:spAutoFit/>
          </a:bodyPr>
          <a:lstStyle/>
          <a:p>
            <a:r>
              <a:rPr lang="en-GB" sz="2800" dirty="0">
                <a:latin typeface="Arial" panose="020B0604020202020204" pitchFamily="34" charset="0"/>
                <a:cs typeface="Arial" panose="020B0604020202020204" pitchFamily="34" charset="0"/>
              </a:rPr>
              <a:t>EEG</a:t>
            </a:r>
          </a:p>
        </p:txBody>
      </p:sp>
      <p:sp>
        <p:nvSpPr>
          <p:cNvPr id="9" name="TextovéPole 8">
            <a:extLst>
              <a:ext uri="{FF2B5EF4-FFF2-40B4-BE49-F238E27FC236}">
                <a16:creationId xmlns:a16="http://schemas.microsoft.com/office/drawing/2014/main" id="{C2AC8A51-A57A-4C08-9C3F-7D3605472AF5}"/>
              </a:ext>
            </a:extLst>
          </p:cNvPr>
          <p:cNvSpPr txBox="1"/>
          <p:nvPr/>
        </p:nvSpPr>
        <p:spPr>
          <a:xfrm rot="16200000">
            <a:off x="2138780" y="4416930"/>
            <a:ext cx="1678665" cy="400110"/>
          </a:xfrm>
          <a:prstGeom prst="rect">
            <a:avLst/>
          </a:prstGeom>
          <a:solidFill>
            <a:schemeClr val="bg1"/>
          </a:solidFill>
        </p:spPr>
        <p:txBody>
          <a:bodyPr wrap="none" rtlCol="0">
            <a:spAutoFit/>
          </a:bodyPr>
          <a:lstStyle/>
          <a:p>
            <a:r>
              <a:rPr lang="en-US" sz="2000" dirty="0" err="1" smtClean="0">
                <a:latin typeface="Arial" panose="020B0604020202020204" pitchFamily="34" charset="0"/>
                <a:cs typeface="Arial" panose="020B0604020202020204" pitchFamily="34" charset="0"/>
              </a:rPr>
              <a:t>aferent</a:t>
            </a:r>
            <a:r>
              <a:rPr lang="en-US" sz="2000" dirty="0" smtClean="0">
                <a:latin typeface="Arial" panose="020B0604020202020204" pitchFamily="34" charset="0"/>
                <a:cs typeface="Arial" panose="020B0604020202020204" pitchFamily="34" charset="0"/>
              </a:rPr>
              <a:t> fibers</a:t>
            </a:r>
            <a:endParaRPr lang="en-GB" sz="2000"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839A5617-8035-4E65-A3E4-855F73ABF484}"/>
              </a:ext>
            </a:extLst>
          </p:cNvPr>
          <p:cNvSpPr/>
          <p:nvPr/>
        </p:nvSpPr>
        <p:spPr bwMode="auto">
          <a:xfrm>
            <a:off x="3359696" y="3501008"/>
            <a:ext cx="396395" cy="22322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6" name="Skupina 5">
            <a:extLst>
              <a:ext uri="{FF2B5EF4-FFF2-40B4-BE49-F238E27FC236}">
                <a16:creationId xmlns:a16="http://schemas.microsoft.com/office/drawing/2014/main" id="{7523C8CA-83CA-4D0D-B604-4BE2DB71A187}"/>
              </a:ext>
            </a:extLst>
          </p:cNvPr>
          <p:cNvGrpSpPr/>
          <p:nvPr/>
        </p:nvGrpSpPr>
        <p:grpSpPr>
          <a:xfrm>
            <a:off x="4007768" y="3403818"/>
            <a:ext cx="802812" cy="2375972"/>
            <a:chOff x="1533323" y="654258"/>
            <a:chExt cx="1794867" cy="3653108"/>
          </a:xfrm>
        </p:grpSpPr>
        <p:grpSp>
          <p:nvGrpSpPr>
            <p:cNvPr id="12" name="Skupina 11">
              <a:extLst>
                <a:ext uri="{FF2B5EF4-FFF2-40B4-BE49-F238E27FC236}">
                  <a16:creationId xmlns:a16="http://schemas.microsoft.com/office/drawing/2014/main" id="{DD8286C1-A91C-411B-9A5B-70B8C735ACEF}"/>
                </a:ext>
              </a:extLst>
            </p:cNvPr>
            <p:cNvGrpSpPr/>
            <p:nvPr/>
          </p:nvGrpSpPr>
          <p:grpSpPr>
            <a:xfrm rot="10800000">
              <a:off x="2038678" y="1512130"/>
              <a:ext cx="753484" cy="2023391"/>
              <a:chOff x="4067944" y="1014869"/>
              <a:chExt cx="797612" cy="2247335"/>
            </a:xfrm>
          </p:grpSpPr>
          <p:grpSp>
            <p:nvGrpSpPr>
              <p:cNvPr id="16" name="Skupina 15">
                <a:extLst>
                  <a:ext uri="{FF2B5EF4-FFF2-40B4-BE49-F238E27FC236}">
                    <a16:creationId xmlns:a16="http://schemas.microsoft.com/office/drawing/2014/main" id="{3CFCCC4C-7F8C-45CB-809D-36E88F76A915}"/>
                  </a:ext>
                </a:extLst>
              </p:cNvPr>
              <p:cNvGrpSpPr/>
              <p:nvPr/>
            </p:nvGrpSpPr>
            <p:grpSpPr>
              <a:xfrm>
                <a:off x="4067944" y="1014869"/>
                <a:ext cx="797612" cy="1125607"/>
                <a:chOff x="4067944" y="1052736"/>
                <a:chExt cx="797612" cy="1023279"/>
              </a:xfrm>
            </p:grpSpPr>
            <p:sp>
              <p:nvSpPr>
                <p:cNvPr id="21" name="Ovál 20">
                  <a:extLst>
                    <a:ext uri="{FF2B5EF4-FFF2-40B4-BE49-F238E27FC236}">
                      <a16:creationId xmlns:a16="http://schemas.microsoft.com/office/drawing/2014/main" id="{1E93EDA4-1E0B-4BAC-BFFF-E9B09094DF7F}"/>
                    </a:ext>
                  </a:extLst>
                </p:cNvPr>
                <p:cNvSpPr/>
                <p:nvPr/>
              </p:nvSpPr>
              <p:spPr bwMode="auto">
                <a:xfrm>
                  <a:off x="4289492" y="1524598"/>
                  <a:ext cx="326132"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2" name="Ovál 21">
                  <a:extLst>
                    <a:ext uri="{FF2B5EF4-FFF2-40B4-BE49-F238E27FC236}">
                      <a16:creationId xmlns:a16="http://schemas.microsoft.com/office/drawing/2014/main" id="{FFD43A7C-6631-4405-A25F-8E0F07A71E92}"/>
                    </a:ext>
                  </a:extLst>
                </p:cNvPr>
                <p:cNvSpPr/>
                <p:nvPr/>
              </p:nvSpPr>
              <p:spPr bwMode="auto">
                <a:xfrm>
                  <a:off x="4162812" y="1320241"/>
                  <a:ext cx="576064" cy="7399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3" name="Ovál 22">
                  <a:extLst>
                    <a:ext uri="{FF2B5EF4-FFF2-40B4-BE49-F238E27FC236}">
                      <a16:creationId xmlns:a16="http://schemas.microsoft.com/office/drawing/2014/main" id="{4222CCCC-DE55-479B-B8FB-A33B66C134D0}"/>
                    </a:ext>
                  </a:extLst>
                </p:cNvPr>
                <p:cNvSpPr/>
                <p:nvPr/>
              </p:nvSpPr>
              <p:spPr bwMode="auto">
                <a:xfrm>
                  <a:off x="4067944" y="1052736"/>
                  <a:ext cx="797612" cy="1023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nvGrpSpPr>
              <p:cNvPr id="17" name="Skupina 16">
                <a:extLst>
                  <a:ext uri="{FF2B5EF4-FFF2-40B4-BE49-F238E27FC236}">
                    <a16:creationId xmlns:a16="http://schemas.microsoft.com/office/drawing/2014/main" id="{F49B15D5-E114-42F1-9389-6A333861269F}"/>
                  </a:ext>
                </a:extLst>
              </p:cNvPr>
              <p:cNvGrpSpPr/>
              <p:nvPr/>
            </p:nvGrpSpPr>
            <p:grpSpPr>
              <a:xfrm flipV="1">
                <a:off x="4067944" y="2179187"/>
                <a:ext cx="797612" cy="1083017"/>
                <a:chOff x="4067944" y="1052736"/>
                <a:chExt cx="797612" cy="1023279"/>
              </a:xfrm>
            </p:grpSpPr>
            <p:sp>
              <p:nvSpPr>
                <p:cNvPr id="18" name="Ovál 17">
                  <a:extLst>
                    <a:ext uri="{FF2B5EF4-FFF2-40B4-BE49-F238E27FC236}">
                      <a16:creationId xmlns:a16="http://schemas.microsoft.com/office/drawing/2014/main" id="{88067755-BE68-46EA-AF38-E0641A55FDB6}"/>
                    </a:ext>
                  </a:extLst>
                </p:cNvPr>
                <p:cNvSpPr/>
                <p:nvPr/>
              </p:nvSpPr>
              <p:spPr bwMode="auto">
                <a:xfrm>
                  <a:off x="4289492" y="1524598"/>
                  <a:ext cx="326132" cy="504056"/>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19" name="Ovál 18">
                  <a:extLst>
                    <a:ext uri="{FF2B5EF4-FFF2-40B4-BE49-F238E27FC236}">
                      <a16:creationId xmlns:a16="http://schemas.microsoft.com/office/drawing/2014/main" id="{5CD7A7C2-9D12-4613-B0BB-768687A07F5B}"/>
                    </a:ext>
                  </a:extLst>
                </p:cNvPr>
                <p:cNvSpPr/>
                <p:nvPr/>
              </p:nvSpPr>
              <p:spPr bwMode="auto">
                <a:xfrm>
                  <a:off x="4162812" y="1320241"/>
                  <a:ext cx="576064" cy="739987"/>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0" name="Ovál 19">
                  <a:extLst>
                    <a:ext uri="{FF2B5EF4-FFF2-40B4-BE49-F238E27FC236}">
                      <a16:creationId xmlns:a16="http://schemas.microsoft.com/office/drawing/2014/main" id="{1B040639-8412-4BCD-88BD-A61E07FA9366}"/>
                    </a:ext>
                  </a:extLst>
                </p:cNvPr>
                <p:cNvSpPr/>
                <p:nvPr/>
              </p:nvSpPr>
              <p:spPr bwMode="auto">
                <a:xfrm>
                  <a:off x="4067944" y="1052736"/>
                  <a:ext cx="797612" cy="1023279"/>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sp>
          <p:nvSpPr>
            <p:cNvPr id="24" name="Ovál 23">
              <a:extLst>
                <a:ext uri="{FF2B5EF4-FFF2-40B4-BE49-F238E27FC236}">
                  <a16:creationId xmlns:a16="http://schemas.microsoft.com/office/drawing/2014/main" id="{B7396E83-7E25-49BC-888B-9FEB6244E6EC}"/>
                </a:ext>
              </a:extLst>
            </p:cNvPr>
            <p:cNvSpPr/>
            <p:nvPr/>
          </p:nvSpPr>
          <p:spPr bwMode="auto">
            <a:xfrm rot="10800000" flipV="1">
              <a:off x="1822016" y="1020828"/>
              <a:ext cx="1145518" cy="147379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5" name="Ovál 24">
              <a:extLst>
                <a:ext uri="{FF2B5EF4-FFF2-40B4-BE49-F238E27FC236}">
                  <a16:creationId xmlns:a16="http://schemas.microsoft.com/office/drawing/2014/main" id="{33121DC5-0F9D-489F-85A0-7C2CF3BCD0CC}"/>
                </a:ext>
              </a:extLst>
            </p:cNvPr>
            <p:cNvSpPr/>
            <p:nvPr/>
          </p:nvSpPr>
          <p:spPr bwMode="auto">
            <a:xfrm rot="10800000" flipV="1">
              <a:off x="1533323" y="654258"/>
              <a:ext cx="1773192" cy="1861174"/>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26" name="Skupina 25">
              <a:extLst>
                <a:ext uri="{FF2B5EF4-FFF2-40B4-BE49-F238E27FC236}">
                  <a16:creationId xmlns:a16="http://schemas.microsoft.com/office/drawing/2014/main" id="{4FBCD513-7470-4961-9465-0BA790A72707}"/>
                </a:ext>
              </a:extLst>
            </p:cNvPr>
            <p:cNvGrpSpPr/>
            <p:nvPr/>
          </p:nvGrpSpPr>
          <p:grpSpPr>
            <a:xfrm flipV="1">
              <a:off x="1554998" y="2494066"/>
              <a:ext cx="1773192" cy="1813300"/>
              <a:chOff x="4671317" y="806658"/>
              <a:chExt cx="1773192" cy="1861174"/>
            </a:xfrm>
          </p:grpSpPr>
          <p:sp>
            <p:nvSpPr>
              <p:cNvPr id="27" name="Ovál 26">
                <a:extLst>
                  <a:ext uri="{FF2B5EF4-FFF2-40B4-BE49-F238E27FC236}">
                    <a16:creationId xmlns:a16="http://schemas.microsoft.com/office/drawing/2014/main" id="{64AB20E5-726E-4CF9-9B85-A6DF46E14D5D}"/>
                  </a:ext>
                </a:extLst>
              </p:cNvPr>
              <p:cNvSpPr/>
              <p:nvPr/>
            </p:nvSpPr>
            <p:spPr bwMode="auto">
              <a:xfrm rot="10800000" flipV="1">
                <a:off x="4960010" y="1173228"/>
                <a:ext cx="1145518" cy="147379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8" name="Ovál 27">
                <a:extLst>
                  <a:ext uri="{FF2B5EF4-FFF2-40B4-BE49-F238E27FC236}">
                    <a16:creationId xmlns:a16="http://schemas.microsoft.com/office/drawing/2014/main" id="{68885D5D-D71D-4B0F-8E98-0028FD23ECA3}"/>
                  </a:ext>
                </a:extLst>
              </p:cNvPr>
              <p:cNvSpPr/>
              <p:nvPr/>
            </p:nvSpPr>
            <p:spPr bwMode="auto">
              <a:xfrm rot="10800000" flipV="1">
                <a:off x="4671317" y="806658"/>
                <a:ext cx="1773192" cy="18611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grpSp>
        <p:nvGrpSpPr>
          <p:cNvPr id="31" name="Skupina 30">
            <a:extLst>
              <a:ext uri="{FF2B5EF4-FFF2-40B4-BE49-F238E27FC236}">
                <a16:creationId xmlns:a16="http://schemas.microsoft.com/office/drawing/2014/main" id="{DBAC30B0-8658-4A1C-9E45-B3BFC665AD66}"/>
              </a:ext>
            </a:extLst>
          </p:cNvPr>
          <p:cNvGrpSpPr/>
          <p:nvPr/>
        </p:nvGrpSpPr>
        <p:grpSpPr>
          <a:xfrm>
            <a:off x="4967219" y="3403818"/>
            <a:ext cx="802812" cy="2375972"/>
            <a:chOff x="1533323" y="654258"/>
            <a:chExt cx="1794867" cy="3653108"/>
          </a:xfrm>
        </p:grpSpPr>
        <p:grpSp>
          <p:nvGrpSpPr>
            <p:cNvPr id="32" name="Skupina 31">
              <a:extLst>
                <a:ext uri="{FF2B5EF4-FFF2-40B4-BE49-F238E27FC236}">
                  <a16:creationId xmlns:a16="http://schemas.microsoft.com/office/drawing/2014/main" id="{CB518609-BEB2-45CE-87F0-4CF449A09C2D}"/>
                </a:ext>
              </a:extLst>
            </p:cNvPr>
            <p:cNvGrpSpPr/>
            <p:nvPr/>
          </p:nvGrpSpPr>
          <p:grpSpPr>
            <a:xfrm rot="10800000">
              <a:off x="2038678" y="1512130"/>
              <a:ext cx="753484" cy="2023391"/>
              <a:chOff x="4067944" y="1014869"/>
              <a:chExt cx="797612" cy="2247335"/>
            </a:xfrm>
          </p:grpSpPr>
          <p:grpSp>
            <p:nvGrpSpPr>
              <p:cNvPr id="38" name="Skupina 37">
                <a:extLst>
                  <a:ext uri="{FF2B5EF4-FFF2-40B4-BE49-F238E27FC236}">
                    <a16:creationId xmlns:a16="http://schemas.microsoft.com/office/drawing/2014/main" id="{E5B06EB0-105E-4F73-B269-EA9D7198D1B1}"/>
                  </a:ext>
                </a:extLst>
              </p:cNvPr>
              <p:cNvGrpSpPr/>
              <p:nvPr/>
            </p:nvGrpSpPr>
            <p:grpSpPr>
              <a:xfrm>
                <a:off x="4067944" y="1014869"/>
                <a:ext cx="797612" cy="1125607"/>
                <a:chOff x="4067944" y="1052736"/>
                <a:chExt cx="797612" cy="1023279"/>
              </a:xfrm>
            </p:grpSpPr>
            <p:sp>
              <p:nvSpPr>
                <p:cNvPr id="43" name="Ovál 42">
                  <a:extLst>
                    <a:ext uri="{FF2B5EF4-FFF2-40B4-BE49-F238E27FC236}">
                      <a16:creationId xmlns:a16="http://schemas.microsoft.com/office/drawing/2014/main" id="{19640BBA-C92B-4AF1-BE29-E311B91BD94E}"/>
                    </a:ext>
                  </a:extLst>
                </p:cNvPr>
                <p:cNvSpPr/>
                <p:nvPr/>
              </p:nvSpPr>
              <p:spPr bwMode="auto">
                <a:xfrm>
                  <a:off x="4289492" y="1524598"/>
                  <a:ext cx="326132"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4" name="Ovál 43">
                  <a:extLst>
                    <a:ext uri="{FF2B5EF4-FFF2-40B4-BE49-F238E27FC236}">
                      <a16:creationId xmlns:a16="http://schemas.microsoft.com/office/drawing/2014/main" id="{F8309E58-4D9F-4D5C-BF63-4D93FD8A88A2}"/>
                    </a:ext>
                  </a:extLst>
                </p:cNvPr>
                <p:cNvSpPr/>
                <p:nvPr/>
              </p:nvSpPr>
              <p:spPr bwMode="auto">
                <a:xfrm>
                  <a:off x="4162812" y="1320241"/>
                  <a:ext cx="576064" cy="7399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5" name="Ovál 44">
                  <a:extLst>
                    <a:ext uri="{FF2B5EF4-FFF2-40B4-BE49-F238E27FC236}">
                      <a16:creationId xmlns:a16="http://schemas.microsoft.com/office/drawing/2014/main" id="{B898C764-E61E-4999-9C46-003D06A0063C}"/>
                    </a:ext>
                  </a:extLst>
                </p:cNvPr>
                <p:cNvSpPr/>
                <p:nvPr/>
              </p:nvSpPr>
              <p:spPr bwMode="auto">
                <a:xfrm>
                  <a:off x="4067944" y="1052736"/>
                  <a:ext cx="797612" cy="1023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nvGrpSpPr>
              <p:cNvPr id="39" name="Skupina 38">
                <a:extLst>
                  <a:ext uri="{FF2B5EF4-FFF2-40B4-BE49-F238E27FC236}">
                    <a16:creationId xmlns:a16="http://schemas.microsoft.com/office/drawing/2014/main" id="{DED54B54-7018-4039-8919-101B10D52B18}"/>
                  </a:ext>
                </a:extLst>
              </p:cNvPr>
              <p:cNvGrpSpPr/>
              <p:nvPr/>
            </p:nvGrpSpPr>
            <p:grpSpPr>
              <a:xfrm flipV="1">
                <a:off x="4067944" y="2179187"/>
                <a:ext cx="797612" cy="1083017"/>
                <a:chOff x="4067944" y="1052736"/>
                <a:chExt cx="797612" cy="1023279"/>
              </a:xfrm>
            </p:grpSpPr>
            <p:sp>
              <p:nvSpPr>
                <p:cNvPr id="40" name="Ovál 39">
                  <a:extLst>
                    <a:ext uri="{FF2B5EF4-FFF2-40B4-BE49-F238E27FC236}">
                      <a16:creationId xmlns:a16="http://schemas.microsoft.com/office/drawing/2014/main" id="{EE93D083-5538-40B8-A143-D2354C2F185D}"/>
                    </a:ext>
                  </a:extLst>
                </p:cNvPr>
                <p:cNvSpPr/>
                <p:nvPr/>
              </p:nvSpPr>
              <p:spPr bwMode="auto">
                <a:xfrm>
                  <a:off x="4289492" y="1524598"/>
                  <a:ext cx="326132" cy="504056"/>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1" name="Ovál 40">
                  <a:extLst>
                    <a:ext uri="{FF2B5EF4-FFF2-40B4-BE49-F238E27FC236}">
                      <a16:creationId xmlns:a16="http://schemas.microsoft.com/office/drawing/2014/main" id="{004C405B-304C-4644-8037-B55301C49F8D}"/>
                    </a:ext>
                  </a:extLst>
                </p:cNvPr>
                <p:cNvSpPr/>
                <p:nvPr/>
              </p:nvSpPr>
              <p:spPr bwMode="auto">
                <a:xfrm>
                  <a:off x="4162812" y="1320241"/>
                  <a:ext cx="576064" cy="739987"/>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2" name="Ovál 41">
                  <a:extLst>
                    <a:ext uri="{FF2B5EF4-FFF2-40B4-BE49-F238E27FC236}">
                      <a16:creationId xmlns:a16="http://schemas.microsoft.com/office/drawing/2014/main" id="{812B2697-EA27-49E6-9683-D0EFC5B298EA}"/>
                    </a:ext>
                  </a:extLst>
                </p:cNvPr>
                <p:cNvSpPr/>
                <p:nvPr/>
              </p:nvSpPr>
              <p:spPr bwMode="auto">
                <a:xfrm>
                  <a:off x="4067944" y="1052736"/>
                  <a:ext cx="797612" cy="1023279"/>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sp>
          <p:nvSpPr>
            <p:cNvPr id="33" name="Ovál 32">
              <a:extLst>
                <a:ext uri="{FF2B5EF4-FFF2-40B4-BE49-F238E27FC236}">
                  <a16:creationId xmlns:a16="http://schemas.microsoft.com/office/drawing/2014/main" id="{F8489147-8BA8-44A2-89DC-00E935408C50}"/>
                </a:ext>
              </a:extLst>
            </p:cNvPr>
            <p:cNvSpPr/>
            <p:nvPr/>
          </p:nvSpPr>
          <p:spPr bwMode="auto">
            <a:xfrm rot="10800000" flipV="1">
              <a:off x="1822016" y="1020828"/>
              <a:ext cx="1145518" cy="147379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34" name="Ovál 33">
              <a:extLst>
                <a:ext uri="{FF2B5EF4-FFF2-40B4-BE49-F238E27FC236}">
                  <a16:creationId xmlns:a16="http://schemas.microsoft.com/office/drawing/2014/main" id="{87F24FAB-A66B-4B7A-9FB1-1193D1C8B701}"/>
                </a:ext>
              </a:extLst>
            </p:cNvPr>
            <p:cNvSpPr/>
            <p:nvPr/>
          </p:nvSpPr>
          <p:spPr bwMode="auto">
            <a:xfrm rot="10800000" flipV="1">
              <a:off x="1533323" y="654258"/>
              <a:ext cx="1773192" cy="1861174"/>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35" name="Skupina 34">
              <a:extLst>
                <a:ext uri="{FF2B5EF4-FFF2-40B4-BE49-F238E27FC236}">
                  <a16:creationId xmlns:a16="http://schemas.microsoft.com/office/drawing/2014/main" id="{AE9D3040-F398-4AC7-9272-52F110566D4D}"/>
                </a:ext>
              </a:extLst>
            </p:cNvPr>
            <p:cNvGrpSpPr/>
            <p:nvPr/>
          </p:nvGrpSpPr>
          <p:grpSpPr>
            <a:xfrm flipV="1">
              <a:off x="1554998" y="2494066"/>
              <a:ext cx="1773192" cy="1813300"/>
              <a:chOff x="4671317" y="806658"/>
              <a:chExt cx="1773192" cy="1861174"/>
            </a:xfrm>
          </p:grpSpPr>
          <p:sp>
            <p:nvSpPr>
              <p:cNvPr id="36" name="Ovál 35">
                <a:extLst>
                  <a:ext uri="{FF2B5EF4-FFF2-40B4-BE49-F238E27FC236}">
                    <a16:creationId xmlns:a16="http://schemas.microsoft.com/office/drawing/2014/main" id="{45608541-34B6-4320-9417-6888DE83CBA7}"/>
                  </a:ext>
                </a:extLst>
              </p:cNvPr>
              <p:cNvSpPr/>
              <p:nvPr/>
            </p:nvSpPr>
            <p:spPr bwMode="auto">
              <a:xfrm rot="10800000" flipV="1">
                <a:off x="4960010" y="1173228"/>
                <a:ext cx="1145518" cy="147379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37" name="Ovál 36">
                <a:extLst>
                  <a:ext uri="{FF2B5EF4-FFF2-40B4-BE49-F238E27FC236}">
                    <a16:creationId xmlns:a16="http://schemas.microsoft.com/office/drawing/2014/main" id="{F408CC2B-166D-4BC3-A0AA-EDBD9C2C83FA}"/>
                  </a:ext>
                </a:extLst>
              </p:cNvPr>
              <p:cNvSpPr/>
              <p:nvPr/>
            </p:nvSpPr>
            <p:spPr bwMode="auto">
              <a:xfrm rot="10800000" flipV="1">
                <a:off x="4671317" y="806658"/>
                <a:ext cx="1773192" cy="18611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grpSp>
        <p:nvGrpSpPr>
          <p:cNvPr id="46" name="Skupina 45">
            <a:extLst>
              <a:ext uri="{FF2B5EF4-FFF2-40B4-BE49-F238E27FC236}">
                <a16:creationId xmlns:a16="http://schemas.microsoft.com/office/drawing/2014/main" id="{9C15ECE5-84DC-452D-BBD8-CBCF1CCA5792}"/>
              </a:ext>
            </a:extLst>
          </p:cNvPr>
          <p:cNvGrpSpPr/>
          <p:nvPr/>
        </p:nvGrpSpPr>
        <p:grpSpPr>
          <a:xfrm>
            <a:off x="5896616" y="3403818"/>
            <a:ext cx="802812" cy="2375972"/>
            <a:chOff x="1533323" y="654258"/>
            <a:chExt cx="1794867" cy="3653108"/>
          </a:xfrm>
        </p:grpSpPr>
        <p:grpSp>
          <p:nvGrpSpPr>
            <p:cNvPr id="47" name="Skupina 46">
              <a:extLst>
                <a:ext uri="{FF2B5EF4-FFF2-40B4-BE49-F238E27FC236}">
                  <a16:creationId xmlns:a16="http://schemas.microsoft.com/office/drawing/2014/main" id="{54C58C6D-523F-4C8B-A204-006CF843A4E4}"/>
                </a:ext>
              </a:extLst>
            </p:cNvPr>
            <p:cNvGrpSpPr/>
            <p:nvPr/>
          </p:nvGrpSpPr>
          <p:grpSpPr>
            <a:xfrm rot="10800000">
              <a:off x="2038678" y="1512130"/>
              <a:ext cx="753484" cy="2023391"/>
              <a:chOff x="4067944" y="1014869"/>
              <a:chExt cx="797612" cy="2247335"/>
            </a:xfrm>
          </p:grpSpPr>
          <p:grpSp>
            <p:nvGrpSpPr>
              <p:cNvPr id="53" name="Skupina 52">
                <a:extLst>
                  <a:ext uri="{FF2B5EF4-FFF2-40B4-BE49-F238E27FC236}">
                    <a16:creationId xmlns:a16="http://schemas.microsoft.com/office/drawing/2014/main" id="{1E695611-1DA5-4607-AA41-15B55E2FB2A5}"/>
                  </a:ext>
                </a:extLst>
              </p:cNvPr>
              <p:cNvGrpSpPr/>
              <p:nvPr/>
            </p:nvGrpSpPr>
            <p:grpSpPr>
              <a:xfrm>
                <a:off x="4067944" y="1014869"/>
                <a:ext cx="797612" cy="1125607"/>
                <a:chOff x="4067944" y="1052736"/>
                <a:chExt cx="797612" cy="1023279"/>
              </a:xfrm>
            </p:grpSpPr>
            <p:sp>
              <p:nvSpPr>
                <p:cNvPr id="58" name="Ovál 57">
                  <a:extLst>
                    <a:ext uri="{FF2B5EF4-FFF2-40B4-BE49-F238E27FC236}">
                      <a16:creationId xmlns:a16="http://schemas.microsoft.com/office/drawing/2014/main" id="{B0887DDB-747F-4D17-B5EA-5123C1D25524}"/>
                    </a:ext>
                  </a:extLst>
                </p:cNvPr>
                <p:cNvSpPr/>
                <p:nvPr/>
              </p:nvSpPr>
              <p:spPr bwMode="auto">
                <a:xfrm>
                  <a:off x="4289492" y="1524598"/>
                  <a:ext cx="326132"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59" name="Ovál 58">
                  <a:extLst>
                    <a:ext uri="{FF2B5EF4-FFF2-40B4-BE49-F238E27FC236}">
                      <a16:creationId xmlns:a16="http://schemas.microsoft.com/office/drawing/2014/main" id="{679B3FA1-F558-4499-8061-2DB1F698ADAC}"/>
                    </a:ext>
                  </a:extLst>
                </p:cNvPr>
                <p:cNvSpPr/>
                <p:nvPr/>
              </p:nvSpPr>
              <p:spPr bwMode="auto">
                <a:xfrm>
                  <a:off x="4162812" y="1320241"/>
                  <a:ext cx="576064" cy="7399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60" name="Ovál 59">
                  <a:extLst>
                    <a:ext uri="{FF2B5EF4-FFF2-40B4-BE49-F238E27FC236}">
                      <a16:creationId xmlns:a16="http://schemas.microsoft.com/office/drawing/2014/main" id="{762301BA-2D7B-4422-BC32-6F42B5A288BE}"/>
                    </a:ext>
                  </a:extLst>
                </p:cNvPr>
                <p:cNvSpPr/>
                <p:nvPr/>
              </p:nvSpPr>
              <p:spPr bwMode="auto">
                <a:xfrm>
                  <a:off x="4067944" y="1052736"/>
                  <a:ext cx="797612" cy="1023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nvGrpSpPr>
              <p:cNvPr id="54" name="Skupina 53">
                <a:extLst>
                  <a:ext uri="{FF2B5EF4-FFF2-40B4-BE49-F238E27FC236}">
                    <a16:creationId xmlns:a16="http://schemas.microsoft.com/office/drawing/2014/main" id="{D19F8433-3158-4137-B60A-2AAB37219C52}"/>
                  </a:ext>
                </a:extLst>
              </p:cNvPr>
              <p:cNvGrpSpPr/>
              <p:nvPr/>
            </p:nvGrpSpPr>
            <p:grpSpPr>
              <a:xfrm flipV="1">
                <a:off x="4067944" y="2179187"/>
                <a:ext cx="797612" cy="1083017"/>
                <a:chOff x="4067944" y="1052736"/>
                <a:chExt cx="797612" cy="1023279"/>
              </a:xfrm>
            </p:grpSpPr>
            <p:sp>
              <p:nvSpPr>
                <p:cNvPr id="55" name="Ovál 54">
                  <a:extLst>
                    <a:ext uri="{FF2B5EF4-FFF2-40B4-BE49-F238E27FC236}">
                      <a16:creationId xmlns:a16="http://schemas.microsoft.com/office/drawing/2014/main" id="{0B73D48B-8C86-4184-8755-F6473B5A6F80}"/>
                    </a:ext>
                  </a:extLst>
                </p:cNvPr>
                <p:cNvSpPr/>
                <p:nvPr/>
              </p:nvSpPr>
              <p:spPr bwMode="auto">
                <a:xfrm>
                  <a:off x="4289492" y="1524598"/>
                  <a:ext cx="326132" cy="504056"/>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56" name="Ovál 55">
                  <a:extLst>
                    <a:ext uri="{FF2B5EF4-FFF2-40B4-BE49-F238E27FC236}">
                      <a16:creationId xmlns:a16="http://schemas.microsoft.com/office/drawing/2014/main" id="{8D18446E-5E8E-43C7-8B9F-5D95ADF436C3}"/>
                    </a:ext>
                  </a:extLst>
                </p:cNvPr>
                <p:cNvSpPr/>
                <p:nvPr/>
              </p:nvSpPr>
              <p:spPr bwMode="auto">
                <a:xfrm>
                  <a:off x="4162812" y="1320241"/>
                  <a:ext cx="576064" cy="739987"/>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57" name="Ovál 56">
                  <a:extLst>
                    <a:ext uri="{FF2B5EF4-FFF2-40B4-BE49-F238E27FC236}">
                      <a16:creationId xmlns:a16="http://schemas.microsoft.com/office/drawing/2014/main" id="{464546A7-621E-44D1-A195-339ED98DC156}"/>
                    </a:ext>
                  </a:extLst>
                </p:cNvPr>
                <p:cNvSpPr/>
                <p:nvPr/>
              </p:nvSpPr>
              <p:spPr bwMode="auto">
                <a:xfrm>
                  <a:off x="4067944" y="1052736"/>
                  <a:ext cx="797612" cy="1023279"/>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sp>
          <p:nvSpPr>
            <p:cNvPr id="48" name="Ovál 47">
              <a:extLst>
                <a:ext uri="{FF2B5EF4-FFF2-40B4-BE49-F238E27FC236}">
                  <a16:creationId xmlns:a16="http://schemas.microsoft.com/office/drawing/2014/main" id="{D036FB11-8F9A-4C70-B75A-2A0EBEBB0CEE}"/>
                </a:ext>
              </a:extLst>
            </p:cNvPr>
            <p:cNvSpPr/>
            <p:nvPr/>
          </p:nvSpPr>
          <p:spPr bwMode="auto">
            <a:xfrm rot="10800000" flipV="1">
              <a:off x="1822016" y="1020828"/>
              <a:ext cx="1145518" cy="147379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9" name="Ovál 48">
              <a:extLst>
                <a:ext uri="{FF2B5EF4-FFF2-40B4-BE49-F238E27FC236}">
                  <a16:creationId xmlns:a16="http://schemas.microsoft.com/office/drawing/2014/main" id="{AF8759C2-06E8-4BDD-9C8C-32BF0C12BB34}"/>
                </a:ext>
              </a:extLst>
            </p:cNvPr>
            <p:cNvSpPr/>
            <p:nvPr/>
          </p:nvSpPr>
          <p:spPr bwMode="auto">
            <a:xfrm rot="10800000" flipV="1">
              <a:off x="1533323" y="654258"/>
              <a:ext cx="1773192" cy="1861174"/>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50" name="Skupina 49">
              <a:extLst>
                <a:ext uri="{FF2B5EF4-FFF2-40B4-BE49-F238E27FC236}">
                  <a16:creationId xmlns:a16="http://schemas.microsoft.com/office/drawing/2014/main" id="{6BAB343E-512E-47F8-96DB-B393C79D20E8}"/>
                </a:ext>
              </a:extLst>
            </p:cNvPr>
            <p:cNvGrpSpPr/>
            <p:nvPr/>
          </p:nvGrpSpPr>
          <p:grpSpPr>
            <a:xfrm flipV="1">
              <a:off x="1554998" y="2494066"/>
              <a:ext cx="1773192" cy="1813300"/>
              <a:chOff x="4671317" y="806658"/>
              <a:chExt cx="1773192" cy="1861174"/>
            </a:xfrm>
          </p:grpSpPr>
          <p:sp>
            <p:nvSpPr>
              <p:cNvPr id="51" name="Ovál 50">
                <a:extLst>
                  <a:ext uri="{FF2B5EF4-FFF2-40B4-BE49-F238E27FC236}">
                    <a16:creationId xmlns:a16="http://schemas.microsoft.com/office/drawing/2014/main" id="{423F5FEE-044C-43AF-AA68-91DE0DC90A94}"/>
                  </a:ext>
                </a:extLst>
              </p:cNvPr>
              <p:cNvSpPr/>
              <p:nvPr/>
            </p:nvSpPr>
            <p:spPr bwMode="auto">
              <a:xfrm rot="10800000" flipV="1">
                <a:off x="4960010" y="1173228"/>
                <a:ext cx="1145518" cy="147379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52" name="Ovál 51">
                <a:extLst>
                  <a:ext uri="{FF2B5EF4-FFF2-40B4-BE49-F238E27FC236}">
                    <a16:creationId xmlns:a16="http://schemas.microsoft.com/office/drawing/2014/main" id="{4CFE627C-AE7D-4697-8F75-31909B19576E}"/>
                  </a:ext>
                </a:extLst>
              </p:cNvPr>
              <p:cNvSpPr/>
              <p:nvPr/>
            </p:nvSpPr>
            <p:spPr bwMode="auto">
              <a:xfrm rot="10800000" flipV="1">
                <a:off x="4671317" y="806658"/>
                <a:ext cx="1773192" cy="18611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grpSp>
        <p:nvGrpSpPr>
          <p:cNvPr id="61" name="Skupina 60">
            <a:extLst>
              <a:ext uri="{FF2B5EF4-FFF2-40B4-BE49-F238E27FC236}">
                <a16:creationId xmlns:a16="http://schemas.microsoft.com/office/drawing/2014/main" id="{5C25F846-51A8-4097-A2DB-4DDC00E8B783}"/>
              </a:ext>
            </a:extLst>
          </p:cNvPr>
          <p:cNvGrpSpPr/>
          <p:nvPr/>
        </p:nvGrpSpPr>
        <p:grpSpPr>
          <a:xfrm>
            <a:off x="6848715" y="3403818"/>
            <a:ext cx="802812" cy="2375972"/>
            <a:chOff x="1533323" y="654258"/>
            <a:chExt cx="1794867" cy="3653108"/>
          </a:xfrm>
        </p:grpSpPr>
        <p:grpSp>
          <p:nvGrpSpPr>
            <p:cNvPr id="62" name="Skupina 61">
              <a:extLst>
                <a:ext uri="{FF2B5EF4-FFF2-40B4-BE49-F238E27FC236}">
                  <a16:creationId xmlns:a16="http://schemas.microsoft.com/office/drawing/2014/main" id="{E33F89C8-88B8-4307-AC9A-2086FD85D011}"/>
                </a:ext>
              </a:extLst>
            </p:cNvPr>
            <p:cNvGrpSpPr/>
            <p:nvPr/>
          </p:nvGrpSpPr>
          <p:grpSpPr>
            <a:xfrm rot="10800000">
              <a:off x="2038678" y="1512130"/>
              <a:ext cx="753484" cy="2023391"/>
              <a:chOff x="4067944" y="1014869"/>
              <a:chExt cx="797612" cy="2247335"/>
            </a:xfrm>
          </p:grpSpPr>
          <p:grpSp>
            <p:nvGrpSpPr>
              <p:cNvPr id="68" name="Skupina 67">
                <a:extLst>
                  <a:ext uri="{FF2B5EF4-FFF2-40B4-BE49-F238E27FC236}">
                    <a16:creationId xmlns:a16="http://schemas.microsoft.com/office/drawing/2014/main" id="{4208650A-6CEE-4086-B722-3F0CE57484AF}"/>
                  </a:ext>
                </a:extLst>
              </p:cNvPr>
              <p:cNvGrpSpPr/>
              <p:nvPr/>
            </p:nvGrpSpPr>
            <p:grpSpPr>
              <a:xfrm>
                <a:off x="4067944" y="1014869"/>
                <a:ext cx="797612" cy="1125607"/>
                <a:chOff x="4067944" y="1052736"/>
                <a:chExt cx="797612" cy="1023279"/>
              </a:xfrm>
            </p:grpSpPr>
            <p:sp>
              <p:nvSpPr>
                <p:cNvPr id="73" name="Ovál 72">
                  <a:extLst>
                    <a:ext uri="{FF2B5EF4-FFF2-40B4-BE49-F238E27FC236}">
                      <a16:creationId xmlns:a16="http://schemas.microsoft.com/office/drawing/2014/main" id="{0C065EC0-757F-44D4-8D0D-CA93E10951F3}"/>
                    </a:ext>
                  </a:extLst>
                </p:cNvPr>
                <p:cNvSpPr/>
                <p:nvPr/>
              </p:nvSpPr>
              <p:spPr bwMode="auto">
                <a:xfrm>
                  <a:off x="4289492" y="1524598"/>
                  <a:ext cx="326132"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74" name="Ovál 73">
                  <a:extLst>
                    <a:ext uri="{FF2B5EF4-FFF2-40B4-BE49-F238E27FC236}">
                      <a16:creationId xmlns:a16="http://schemas.microsoft.com/office/drawing/2014/main" id="{7B728564-7574-4FE5-9D9D-8FC9C5875E67}"/>
                    </a:ext>
                  </a:extLst>
                </p:cNvPr>
                <p:cNvSpPr/>
                <p:nvPr/>
              </p:nvSpPr>
              <p:spPr bwMode="auto">
                <a:xfrm>
                  <a:off x="4162812" y="1320241"/>
                  <a:ext cx="576064" cy="7399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75" name="Ovál 74">
                  <a:extLst>
                    <a:ext uri="{FF2B5EF4-FFF2-40B4-BE49-F238E27FC236}">
                      <a16:creationId xmlns:a16="http://schemas.microsoft.com/office/drawing/2014/main" id="{4C347337-38FE-48B5-99BC-A6A02F60B993}"/>
                    </a:ext>
                  </a:extLst>
                </p:cNvPr>
                <p:cNvSpPr/>
                <p:nvPr/>
              </p:nvSpPr>
              <p:spPr bwMode="auto">
                <a:xfrm>
                  <a:off x="4067944" y="1052736"/>
                  <a:ext cx="797612" cy="1023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nvGrpSpPr>
              <p:cNvPr id="69" name="Skupina 68">
                <a:extLst>
                  <a:ext uri="{FF2B5EF4-FFF2-40B4-BE49-F238E27FC236}">
                    <a16:creationId xmlns:a16="http://schemas.microsoft.com/office/drawing/2014/main" id="{53C6515F-9C73-4BD7-B317-FF5D31EB8F4F}"/>
                  </a:ext>
                </a:extLst>
              </p:cNvPr>
              <p:cNvGrpSpPr/>
              <p:nvPr/>
            </p:nvGrpSpPr>
            <p:grpSpPr>
              <a:xfrm flipV="1">
                <a:off x="4067944" y="2179187"/>
                <a:ext cx="797612" cy="1083017"/>
                <a:chOff x="4067944" y="1052736"/>
                <a:chExt cx="797612" cy="1023279"/>
              </a:xfrm>
            </p:grpSpPr>
            <p:sp>
              <p:nvSpPr>
                <p:cNvPr id="70" name="Ovál 69">
                  <a:extLst>
                    <a:ext uri="{FF2B5EF4-FFF2-40B4-BE49-F238E27FC236}">
                      <a16:creationId xmlns:a16="http://schemas.microsoft.com/office/drawing/2014/main" id="{7CB0C4B2-58FA-4A45-A988-99B8ADEB3015}"/>
                    </a:ext>
                  </a:extLst>
                </p:cNvPr>
                <p:cNvSpPr/>
                <p:nvPr/>
              </p:nvSpPr>
              <p:spPr bwMode="auto">
                <a:xfrm>
                  <a:off x="4289492" y="1524598"/>
                  <a:ext cx="326132" cy="504056"/>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71" name="Ovál 70">
                  <a:extLst>
                    <a:ext uri="{FF2B5EF4-FFF2-40B4-BE49-F238E27FC236}">
                      <a16:creationId xmlns:a16="http://schemas.microsoft.com/office/drawing/2014/main" id="{16547A8A-E21E-402C-A453-96910378B6C6}"/>
                    </a:ext>
                  </a:extLst>
                </p:cNvPr>
                <p:cNvSpPr/>
                <p:nvPr/>
              </p:nvSpPr>
              <p:spPr bwMode="auto">
                <a:xfrm>
                  <a:off x="4162812" y="1320241"/>
                  <a:ext cx="576064" cy="739987"/>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72" name="Ovál 71">
                  <a:extLst>
                    <a:ext uri="{FF2B5EF4-FFF2-40B4-BE49-F238E27FC236}">
                      <a16:creationId xmlns:a16="http://schemas.microsoft.com/office/drawing/2014/main" id="{40334E48-E040-495F-8359-01195D32F1CC}"/>
                    </a:ext>
                  </a:extLst>
                </p:cNvPr>
                <p:cNvSpPr/>
                <p:nvPr/>
              </p:nvSpPr>
              <p:spPr bwMode="auto">
                <a:xfrm>
                  <a:off x="4067944" y="1052736"/>
                  <a:ext cx="797612" cy="1023279"/>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sp>
          <p:nvSpPr>
            <p:cNvPr id="63" name="Ovál 62">
              <a:extLst>
                <a:ext uri="{FF2B5EF4-FFF2-40B4-BE49-F238E27FC236}">
                  <a16:creationId xmlns:a16="http://schemas.microsoft.com/office/drawing/2014/main" id="{AFDE8982-8E27-4742-9936-6ABF574D990E}"/>
                </a:ext>
              </a:extLst>
            </p:cNvPr>
            <p:cNvSpPr/>
            <p:nvPr/>
          </p:nvSpPr>
          <p:spPr bwMode="auto">
            <a:xfrm rot="10800000" flipV="1">
              <a:off x="1822016" y="1020828"/>
              <a:ext cx="1145518" cy="147379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64" name="Ovál 63">
              <a:extLst>
                <a:ext uri="{FF2B5EF4-FFF2-40B4-BE49-F238E27FC236}">
                  <a16:creationId xmlns:a16="http://schemas.microsoft.com/office/drawing/2014/main" id="{436E46B4-0EB5-4C72-B8EE-49C828331298}"/>
                </a:ext>
              </a:extLst>
            </p:cNvPr>
            <p:cNvSpPr/>
            <p:nvPr/>
          </p:nvSpPr>
          <p:spPr bwMode="auto">
            <a:xfrm rot="10800000" flipV="1">
              <a:off x="1533323" y="654258"/>
              <a:ext cx="1773192" cy="1861174"/>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65" name="Skupina 64">
              <a:extLst>
                <a:ext uri="{FF2B5EF4-FFF2-40B4-BE49-F238E27FC236}">
                  <a16:creationId xmlns:a16="http://schemas.microsoft.com/office/drawing/2014/main" id="{8846B57F-DCAF-4AC8-BED9-6C8BCD16F714}"/>
                </a:ext>
              </a:extLst>
            </p:cNvPr>
            <p:cNvGrpSpPr/>
            <p:nvPr/>
          </p:nvGrpSpPr>
          <p:grpSpPr>
            <a:xfrm flipV="1">
              <a:off x="1554998" y="2494066"/>
              <a:ext cx="1773192" cy="1813300"/>
              <a:chOff x="4671317" y="806658"/>
              <a:chExt cx="1773192" cy="1861174"/>
            </a:xfrm>
          </p:grpSpPr>
          <p:sp>
            <p:nvSpPr>
              <p:cNvPr id="66" name="Ovál 65">
                <a:extLst>
                  <a:ext uri="{FF2B5EF4-FFF2-40B4-BE49-F238E27FC236}">
                    <a16:creationId xmlns:a16="http://schemas.microsoft.com/office/drawing/2014/main" id="{778313E1-C19E-43D2-9ABB-715AFEE73A5B}"/>
                  </a:ext>
                </a:extLst>
              </p:cNvPr>
              <p:cNvSpPr/>
              <p:nvPr/>
            </p:nvSpPr>
            <p:spPr bwMode="auto">
              <a:xfrm rot="10800000" flipV="1">
                <a:off x="4960010" y="1173228"/>
                <a:ext cx="1145518" cy="147379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67" name="Ovál 66">
                <a:extLst>
                  <a:ext uri="{FF2B5EF4-FFF2-40B4-BE49-F238E27FC236}">
                    <a16:creationId xmlns:a16="http://schemas.microsoft.com/office/drawing/2014/main" id="{A7476D55-3D05-48F3-817F-C33CEF3BE826}"/>
                  </a:ext>
                </a:extLst>
              </p:cNvPr>
              <p:cNvSpPr/>
              <p:nvPr/>
            </p:nvSpPr>
            <p:spPr bwMode="auto">
              <a:xfrm rot="10800000" flipV="1">
                <a:off x="4671317" y="806658"/>
                <a:ext cx="1773192" cy="18611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grpSp>
        <p:nvGrpSpPr>
          <p:cNvPr id="76" name="Skupina 75">
            <a:extLst>
              <a:ext uri="{FF2B5EF4-FFF2-40B4-BE49-F238E27FC236}">
                <a16:creationId xmlns:a16="http://schemas.microsoft.com/office/drawing/2014/main" id="{9CB3D0B9-F65F-4026-9081-019E602E1C8E}"/>
              </a:ext>
            </a:extLst>
          </p:cNvPr>
          <p:cNvGrpSpPr/>
          <p:nvPr/>
        </p:nvGrpSpPr>
        <p:grpSpPr>
          <a:xfrm>
            <a:off x="7833473" y="3403818"/>
            <a:ext cx="802812" cy="2375972"/>
            <a:chOff x="1533323" y="654258"/>
            <a:chExt cx="1794867" cy="3653108"/>
          </a:xfrm>
        </p:grpSpPr>
        <p:grpSp>
          <p:nvGrpSpPr>
            <p:cNvPr id="77" name="Skupina 76">
              <a:extLst>
                <a:ext uri="{FF2B5EF4-FFF2-40B4-BE49-F238E27FC236}">
                  <a16:creationId xmlns:a16="http://schemas.microsoft.com/office/drawing/2014/main" id="{386684BD-0245-4975-92E1-FA0F92B09A0F}"/>
                </a:ext>
              </a:extLst>
            </p:cNvPr>
            <p:cNvGrpSpPr/>
            <p:nvPr/>
          </p:nvGrpSpPr>
          <p:grpSpPr>
            <a:xfrm rot="10800000">
              <a:off x="2038678" y="1512130"/>
              <a:ext cx="753484" cy="2023391"/>
              <a:chOff x="4067944" y="1014869"/>
              <a:chExt cx="797612" cy="2247335"/>
            </a:xfrm>
          </p:grpSpPr>
          <p:grpSp>
            <p:nvGrpSpPr>
              <p:cNvPr id="83" name="Skupina 82">
                <a:extLst>
                  <a:ext uri="{FF2B5EF4-FFF2-40B4-BE49-F238E27FC236}">
                    <a16:creationId xmlns:a16="http://schemas.microsoft.com/office/drawing/2014/main" id="{D35067EB-0B3B-4767-9EC2-F6C080743084}"/>
                  </a:ext>
                </a:extLst>
              </p:cNvPr>
              <p:cNvGrpSpPr/>
              <p:nvPr/>
            </p:nvGrpSpPr>
            <p:grpSpPr>
              <a:xfrm>
                <a:off x="4067944" y="1014869"/>
                <a:ext cx="797612" cy="1125607"/>
                <a:chOff x="4067944" y="1052736"/>
                <a:chExt cx="797612" cy="1023279"/>
              </a:xfrm>
            </p:grpSpPr>
            <p:sp>
              <p:nvSpPr>
                <p:cNvPr id="88" name="Ovál 87">
                  <a:extLst>
                    <a:ext uri="{FF2B5EF4-FFF2-40B4-BE49-F238E27FC236}">
                      <a16:creationId xmlns:a16="http://schemas.microsoft.com/office/drawing/2014/main" id="{6BA9DC1F-7F97-416B-B47B-2CE68641CEEF}"/>
                    </a:ext>
                  </a:extLst>
                </p:cNvPr>
                <p:cNvSpPr/>
                <p:nvPr/>
              </p:nvSpPr>
              <p:spPr bwMode="auto">
                <a:xfrm>
                  <a:off x="4289492" y="1524598"/>
                  <a:ext cx="326132"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89" name="Ovál 88">
                  <a:extLst>
                    <a:ext uri="{FF2B5EF4-FFF2-40B4-BE49-F238E27FC236}">
                      <a16:creationId xmlns:a16="http://schemas.microsoft.com/office/drawing/2014/main" id="{523F7CB4-4E64-454A-8F26-3D63C3FF80C4}"/>
                    </a:ext>
                  </a:extLst>
                </p:cNvPr>
                <p:cNvSpPr/>
                <p:nvPr/>
              </p:nvSpPr>
              <p:spPr bwMode="auto">
                <a:xfrm>
                  <a:off x="4162812" y="1320241"/>
                  <a:ext cx="576064" cy="7399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90" name="Ovál 89">
                  <a:extLst>
                    <a:ext uri="{FF2B5EF4-FFF2-40B4-BE49-F238E27FC236}">
                      <a16:creationId xmlns:a16="http://schemas.microsoft.com/office/drawing/2014/main" id="{D0832E25-8185-4D55-ADF4-A6E42D3D602F}"/>
                    </a:ext>
                  </a:extLst>
                </p:cNvPr>
                <p:cNvSpPr/>
                <p:nvPr/>
              </p:nvSpPr>
              <p:spPr bwMode="auto">
                <a:xfrm>
                  <a:off x="4067944" y="1052736"/>
                  <a:ext cx="797612" cy="1023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nvGrpSpPr>
              <p:cNvPr id="84" name="Skupina 83">
                <a:extLst>
                  <a:ext uri="{FF2B5EF4-FFF2-40B4-BE49-F238E27FC236}">
                    <a16:creationId xmlns:a16="http://schemas.microsoft.com/office/drawing/2014/main" id="{78BE17D7-DBB5-4B6E-929A-BE96A858640B}"/>
                  </a:ext>
                </a:extLst>
              </p:cNvPr>
              <p:cNvGrpSpPr/>
              <p:nvPr/>
            </p:nvGrpSpPr>
            <p:grpSpPr>
              <a:xfrm flipV="1">
                <a:off x="4067944" y="2179187"/>
                <a:ext cx="797612" cy="1083017"/>
                <a:chOff x="4067944" y="1052736"/>
                <a:chExt cx="797612" cy="1023279"/>
              </a:xfrm>
            </p:grpSpPr>
            <p:sp>
              <p:nvSpPr>
                <p:cNvPr id="85" name="Ovál 84">
                  <a:extLst>
                    <a:ext uri="{FF2B5EF4-FFF2-40B4-BE49-F238E27FC236}">
                      <a16:creationId xmlns:a16="http://schemas.microsoft.com/office/drawing/2014/main" id="{D2270F73-4DF6-4430-BAD7-FDB213FC0528}"/>
                    </a:ext>
                  </a:extLst>
                </p:cNvPr>
                <p:cNvSpPr/>
                <p:nvPr/>
              </p:nvSpPr>
              <p:spPr bwMode="auto">
                <a:xfrm>
                  <a:off x="4289492" y="1524598"/>
                  <a:ext cx="326132" cy="504056"/>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86" name="Ovál 85">
                  <a:extLst>
                    <a:ext uri="{FF2B5EF4-FFF2-40B4-BE49-F238E27FC236}">
                      <a16:creationId xmlns:a16="http://schemas.microsoft.com/office/drawing/2014/main" id="{106F04F7-4D29-4475-AD19-6CADAE60F0B6}"/>
                    </a:ext>
                  </a:extLst>
                </p:cNvPr>
                <p:cNvSpPr/>
                <p:nvPr/>
              </p:nvSpPr>
              <p:spPr bwMode="auto">
                <a:xfrm>
                  <a:off x="4162812" y="1320241"/>
                  <a:ext cx="576064" cy="739987"/>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87" name="Ovál 86">
                  <a:extLst>
                    <a:ext uri="{FF2B5EF4-FFF2-40B4-BE49-F238E27FC236}">
                      <a16:creationId xmlns:a16="http://schemas.microsoft.com/office/drawing/2014/main" id="{81D877F4-F41E-400A-8029-A960B573E0E0}"/>
                    </a:ext>
                  </a:extLst>
                </p:cNvPr>
                <p:cNvSpPr/>
                <p:nvPr/>
              </p:nvSpPr>
              <p:spPr bwMode="auto">
                <a:xfrm>
                  <a:off x="4067944" y="1052736"/>
                  <a:ext cx="797612" cy="1023279"/>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sp>
          <p:nvSpPr>
            <p:cNvPr id="78" name="Ovál 77">
              <a:extLst>
                <a:ext uri="{FF2B5EF4-FFF2-40B4-BE49-F238E27FC236}">
                  <a16:creationId xmlns:a16="http://schemas.microsoft.com/office/drawing/2014/main" id="{22871F50-715D-4FDE-9AB1-F6A0D6043740}"/>
                </a:ext>
              </a:extLst>
            </p:cNvPr>
            <p:cNvSpPr/>
            <p:nvPr/>
          </p:nvSpPr>
          <p:spPr bwMode="auto">
            <a:xfrm rot="10800000" flipV="1">
              <a:off x="1822016" y="1020828"/>
              <a:ext cx="1145518" cy="147379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79" name="Ovál 78">
              <a:extLst>
                <a:ext uri="{FF2B5EF4-FFF2-40B4-BE49-F238E27FC236}">
                  <a16:creationId xmlns:a16="http://schemas.microsoft.com/office/drawing/2014/main" id="{553E5D1E-6252-41B0-AFFA-5D072C5E52C2}"/>
                </a:ext>
              </a:extLst>
            </p:cNvPr>
            <p:cNvSpPr/>
            <p:nvPr/>
          </p:nvSpPr>
          <p:spPr bwMode="auto">
            <a:xfrm rot="10800000" flipV="1">
              <a:off x="1533323" y="654258"/>
              <a:ext cx="1773192" cy="1861174"/>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80" name="Skupina 79">
              <a:extLst>
                <a:ext uri="{FF2B5EF4-FFF2-40B4-BE49-F238E27FC236}">
                  <a16:creationId xmlns:a16="http://schemas.microsoft.com/office/drawing/2014/main" id="{9A0AE977-7A2C-4CEA-B52C-865657E8DF45}"/>
                </a:ext>
              </a:extLst>
            </p:cNvPr>
            <p:cNvGrpSpPr/>
            <p:nvPr/>
          </p:nvGrpSpPr>
          <p:grpSpPr>
            <a:xfrm flipV="1">
              <a:off x="1554998" y="2494066"/>
              <a:ext cx="1773192" cy="1813300"/>
              <a:chOff x="4671317" y="806658"/>
              <a:chExt cx="1773192" cy="1861174"/>
            </a:xfrm>
          </p:grpSpPr>
          <p:sp>
            <p:nvSpPr>
              <p:cNvPr id="81" name="Ovál 80">
                <a:extLst>
                  <a:ext uri="{FF2B5EF4-FFF2-40B4-BE49-F238E27FC236}">
                    <a16:creationId xmlns:a16="http://schemas.microsoft.com/office/drawing/2014/main" id="{58EAC065-96FD-43C1-B336-FE5F15FC0BFD}"/>
                  </a:ext>
                </a:extLst>
              </p:cNvPr>
              <p:cNvSpPr/>
              <p:nvPr/>
            </p:nvSpPr>
            <p:spPr bwMode="auto">
              <a:xfrm rot="10800000" flipV="1">
                <a:off x="4960010" y="1173228"/>
                <a:ext cx="1145518" cy="147379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82" name="Ovál 81">
                <a:extLst>
                  <a:ext uri="{FF2B5EF4-FFF2-40B4-BE49-F238E27FC236}">
                    <a16:creationId xmlns:a16="http://schemas.microsoft.com/office/drawing/2014/main" id="{1E7CF26C-1D36-416A-A549-129C6041BC35}"/>
                  </a:ext>
                </a:extLst>
              </p:cNvPr>
              <p:cNvSpPr/>
              <p:nvPr/>
            </p:nvSpPr>
            <p:spPr bwMode="auto">
              <a:xfrm rot="10800000" flipV="1">
                <a:off x="4671317" y="806658"/>
                <a:ext cx="1773192" cy="18611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spTree>
    <p:extLst>
      <p:ext uri="{BB962C8B-B14F-4D97-AF65-F5344CB8AC3E}">
        <p14:creationId xmlns:p14="http://schemas.microsoft.com/office/powerpoint/2010/main" val="23073676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7487" t="46262" r="864" b="1996"/>
          <a:stretch/>
        </p:blipFill>
        <p:spPr bwMode="auto">
          <a:xfrm>
            <a:off x="3935761" y="2548370"/>
            <a:ext cx="4104457" cy="4166103"/>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C:\Documents and Settings\prema\Plocha\neuroninh5.gif">
            <a:extLst>
              <a:ext uri="{FF2B5EF4-FFF2-40B4-BE49-F238E27FC236}">
                <a16:creationId xmlns:a16="http://schemas.microsoft.com/office/drawing/2014/main" id="{BCC9AE42-741E-4B82-B5E3-218A6B4BA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48" b="81486"/>
          <a:stretch/>
        </p:blipFill>
        <p:spPr bwMode="auto">
          <a:xfrm>
            <a:off x="2851150" y="1700808"/>
            <a:ext cx="6489700" cy="76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Documents and Settings\prema\Plocha\neuroninh3_5.gif">
            <a:extLst>
              <a:ext uri="{FF2B5EF4-FFF2-40B4-BE49-F238E27FC236}">
                <a16:creationId xmlns:a16="http://schemas.microsoft.com/office/drawing/2014/main" id="{50F6F8A2-D20B-4FA7-B4FD-DF73B560C0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803" t="87" r="4876" b="88260"/>
          <a:stretch/>
        </p:blipFill>
        <p:spPr bwMode="auto">
          <a:xfrm>
            <a:off x="7536161" y="1390653"/>
            <a:ext cx="1950623" cy="78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F40202AB-1880-406E-9C87-F71AC3B05AB1}"/>
              </a:ext>
            </a:extLst>
          </p:cNvPr>
          <p:cNvSpPr txBox="1"/>
          <p:nvPr/>
        </p:nvSpPr>
        <p:spPr>
          <a:xfrm>
            <a:off x="7896201" y="990125"/>
            <a:ext cx="941283" cy="523220"/>
          </a:xfrm>
          <a:prstGeom prst="rect">
            <a:avLst/>
          </a:prstGeom>
          <a:solidFill>
            <a:schemeClr val="bg1"/>
          </a:solidFill>
        </p:spPr>
        <p:txBody>
          <a:bodyPr wrap="none" rtlCol="0">
            <a:spAutoFit/>
          </a:bodyPr>
          <a:lstStyle/>
          <a:p>
            <a:r>
              <a:rPr lang="en-GB" sz="2800" dirty="0">
                <a:latin typeface="Arial" panose="020B0604020202020204" pitchFamily="34" charset="0"/>
                <a:cs typeface="Arial" panose="020B0604020202020204" pitchFamily="34" charset="0"/>
              </a:rPr>
              <a:t>EEG</a:t>
            </a:r>
          </a:p>
        </p:txBody>
      </p:sp>
      <p:sp>
        <p:nvSpPr>
          <p:cNvPr id="8" name="TextovéPole 7">
            <a:extLst>
              <a:ext uri="{FF2B5EF4-FFF2-40B4-BE49-F238E27FC236}">
                <a16:creationId xmlns:a16="http://schemas.microsoft.com/office/drawing/2014/main" id="{0DA676A4-1359-4EE8-B7FD-E5F12C923B3F}"/>
              </a:ext>
            </a:extLst>
          </p:cNvPr>
          <p:cNvSpPr txBox="1"/>
          <p:nvPr/>
        </p:nvSpPr>
        <p:spPr>
          <a:xfrm rot="16200000">
            <a:off x="2846497" y="4488938"/>
            <a:ext cx="1678665" cy="400110"/>
          </a:xfrm>
          <a:prstGeom prst="rect">
            <a:avLst/>
          </a:prstGeom>
          <a:solidFill>
            <a:schemeClr val="bg1"/>
          </a:solidFill>
        </p:spPr>
        <p:txBody>
          <a:bodyPr wrap="none" rtlCol="0">
            <a:spAutoFit/>
          </a:bodyPr>
          <a:lstStyle/>
          <a:p>
            <a:r>
              <a:rPr lang="en-US" sz="2000" dirty="0" err="1" smtClean="0">
                <a:latin typeface="Arial" panose="020B0604020202020204" pitchFamily="34" charset="0"/>
                <a:cs typeface="Arial" panose="020B0604020202020204" pitchFamily="34" charset="0"/>
              </a:rPr>
              <a:t>aferent</a:t>
            </a:r>
            <a:r>
              <a:rPr lang="en-US" sz="2000" dirty="0" smtClean="0">
                <a:latin typeface="Arial" panose="020B0604020202020204" pitchFamily="34" charset="0"/>
                <a:cs typeface="Arial" panose="020B0604020202020204" pitchFamily="34" charset="0"/>
              </a:rPr>
              <a:t> fibers</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39342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ChangeArrowheads="1"/>
          </p:cNvSpPr>
          <p:nvPr/>
        </p:nvSpPr>
        <p:spPr bwMode="auto">
          <a:xfrm>
            <a:off x="3648075" y="16383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98308" name="Rectangle 4"/>
          <p:cNvSpPr>
            <a:spLocks noChangeArrowheads="1"/>
          </p:cNvSpPr>
          <p:nvPr/>
        </p:nvSpPr>
        <p:spPr bwMode="auto">
          <a:xfrm>
            <a:off x="3648075" y="16335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98309" name="Rectangle 5"/>
          <p:cNvSpPr>
            <a:spLocks noChangeArrowheads="1"/>
          </p:cNvSpPr>
          <p:nvPr/>
        </p:nvSpPr>
        <p:spPr bwMode="auto">
          <a:xfrm>
            <a:off x="3219450" y="24860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pic>
        <p:nvPicPr>
          <p:cNvPr id="5126" name="Picture 2" descr="The brainweb: Phase synchronization and large-scale integration"/>
          <p:cNvPicPr>
            <a:picLocks noChangeAspect="1" noChangeArrowheads="1"/>
          </p:cNvPicPr>
          <p:nvPr/>
        </p:nvPicPr>
        <p:blipFill>
          <a:blip r:embed="rId3">
            <a:extLst>
              <a:ext uri="{28A0092B-C50C-407E-A947-70E740481C1C}">
                <a14:useLocalDpi xmlns:a14="http://schemas.microsoft.com/office/drawing/2010/main" val="0"/>
              </a:ext>
            </a:extLst>
          </a:blip>
          <a:srcRect l="29178" t="55992" r="36804" b="28677"/>
          <a:stretch>
            <a:fillRect/>
          </a:stretch>
        </p:blipFill>
        <p:spPr bwMode="auto">
          <a:xfrm>
            <a:off x="3143250" y="1659656"/>
            <a:ext cx="259238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The brainweb: Phase synchronization and large-scale integration"/>
          <p:cNvPicPr>
            <a:picLocks noChangeAspect="1" noChangeArrowheads="1"/>
          </p:cNvPicPr>
          <p:nvPr/>
        </p:nvPicPr>
        <p:blipFill>
          <a:blip r:embed="rId3">
            <a:extLst>
              <a:ext uri="{28A0092B-C50C-407E-A947-70E740481C1C}">
                <a14:useLocalDpi xmlns:a14="http://schemas.microsoft.com/office/drawing/2010/main" val="0"/>
              </a:ext>
            </a:extLst>
          </a:blip>
          <a:srcRect l="29964" t="34496" r="36804" b="52820"/>
          <a:stretch>
            <a:fillRect/>
          </a:stretch>
        </p:blipFill>
        <p:spPr bwMode="auto">
          <a:xfrm>
            <a:off x="7464426" y="1659657"/>
            <a:ext cx="25320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2" descr="The brainweb: Phase synchronization and large-scale integration"/>
          <p:cNvPicPr>
            <a:picLocks noChangeAspect="1" noChangeArrowheads="1"/>
          </p:cNvPicPr>
          <p:nvPr/>
        </p:nvPicPr>
        <p:blipFill>
          <a:blip r:embed="rId3">
            <a:extLst>
              <a:ext uri="{28A0092B-C50C-407E-A947-70E740481C1C}">
                <a14:useLocalDpi xmlns:a14="http://schemas.microsoft.com/office/drawing/2010/main" val="0"/>
              </a:ext>
            </a:extLst>
          </a:blip>
          <a:srcRect l="30170" t="16148" r="36804" b="67996"/>
          <a:stretch>
            <a:fillRect/>
          </a:stretch>
        </p:blipFill>
        <p:spPr bwMode="auto">
          <a:xfrm>
            <a:off x="2782889" y="4247282"/>
            <a:ext cx="25177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2" descr="The brainweb: Phase synchronization and large-scale integration"/>
          <p:cNvPicPr>
            <a:picLocks noChangeAspect="1" noChangeArrowheads="1"/>
          </p:cNvPicPr>
          <p:nvPr/>
        </p:nvPicPr>
        <p:blipFill>
          <a:blip r:embed="rId3">
            <a:extLst>
              <a:ext uri="{28A0092B-C50C-407E-A947-70E740481C1C}">
                <a14:useLocalDpi xmlns:a14="http://schemas.microsoft.com/office/drawing/2010/main" val="0"/>
              </a:ext>
            </a:extLst>
          </a:blip>
          <a:srcRect l="28078" t="2827" r="36804" b="85120"/>
          <a:stretch>
            <a:fillRect/>
          </a:stretch>
        </p:blipFill>
        <p:spPr bwMode="auto">
          <a:xfrm>
            <a:off x="7175501" y="4679082"/>
            <a:ext cx="26765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2100264" y="2496269"/>
            <a:ext cx="574675" cy="56991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4" name="Oval 23"/>
          <p:cNvSpPr/>
          <p:nvPr/>
        </p:nvSpPr>
        <p:spPr bwMode="auto">
          <a:xfrm>
            <a:off x="6405563" y="2586757"/>
            <a:ext cx="482600" cy="479425"/>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5" name="Oval 24"/>
          <p:cNvSpPr/>
          <p:nvPr/>
        </p:nvSpPr>
        <p:spPr bwMode="auto">
          <a:xfrm>
            <a:off x="2120901" y="5687145"/>
            <a:ext cx="193675" cy="192087"/>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6" name="Oval 25"/>
          <p:cNvSpPr/>
          <p:nvPr/>
        </p:nvSpPr>
        <p:spPr bwMode="auto">
          <a:xfrm>
            <a:off x="6453188" y="5631582"/>
            <a:ext cx="74612" cy="79375"/>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7" name="Rectangle 26"/>
          <p:cNvSpPr/>
          <p:nvPr/>
        </p:nvSpPr>
        <p:spPr bwMode="auto">
          <a:xfrm>
            <a:off x="6076951" y="4645745"/>
            <a:ext cx="2244725" cy="395287"/>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2000" dirty="0">
              <a:effectLst>
                <a:outerShdw blurRad="38100" dist="38100" dir="2700000" algn="tl">
                  <a:srgbClr val="000000">
                    <a:alpha val="43137"/>
                  </a:srgbClr>
                </a:outerShdw>
              </a:effectLst>
              <a:latin typeface="Arial" panose="020B0604020202020204" pitchFamily="34" charset="0"/>
            </a:endParaRPr>
          </a:p>
        </p:txBody>
      </p:sp>
      <p:sp>
        <p:nvSpPr>
          <p:cNvPr id="28" name="Rectangle 27"/>
          <p:cNvSpPr/>
          <p:nvPr/>
        </p:nvSpPr>
        <p:spPr bwMode="auto">
          <a:xfrm>
            <a:off x="7277100" y="1912070"/>
            <a:ext cx="763588" cy="414337"/>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2000" dirty="0">
              <a:effectLst>
                <a:outerShdw blurRad="38100" dist="38100" dir="2700000" algn="tl">
                  <a:srgbClr val="000000">
                    <a:alpha val="43137"/>
                  </a:srgbClr>
                </a:outerShdw>
              </a:effectLst>
              <a:latin typeface="Arial" panose="020B0604020202020204" pitchFamily="34" charset="0"/>
            </a:endParaRPr>
          </a:p>
        </p:txBody>
      </p:sp>
      <p:sp>
        <p:nvSpPr>
          <p:cNvPr id="29" name="Rectangle 28"/>
          <p:cNvSpPr/>
          <p:nvPr/>
        </p:nvSpPr>
        <p:spPr bwMode="auto">
          <a:xfrm>
            <a:off x="2927351" y="1732681"/>
            <a:ext cx="1489075" cy="395288"/>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2000" dirty="0">
              <a:effectLst>
                <a:outerShdw blurRad="38100" dist="38100" dir="2700000" algn="tl">
                  <a:srgbClr val="000000">
                    <a:alpha val="43137"/>
                  </a:srgbClr>
                </a:outerShdw>
              </a:effectLst>
              <a:latin typeface="Arial" panose="020B0604020202020204" pitchFamily="34" charset="0"/>
            </a:endParaRPr>
          </a:p>
        </p:txBody>
      </p:sp>
      <p:sp>
        <p:nvSpPr>
          <p:cNvPr id="30" name="Rectangle 29"/>
          <p:cNvSpPr/>
          <p:nvPr/>
        </p:nvSpPr>
        <p:spPr bwMode="auto">
          <a:xfrm>
            <a:off x="2546350" y="4771156"/>
            <a:ext cx="763588" cy="414338"/>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2000" dirty="0">
              <a:effectLst>
                <a:outerShdw blurRad="38100" dist="38100" dir="2700000" algn="tl">
                  <a:srgbClr val="000000">
                    <a:alpha val="43137"/>
                  </a:srgbClr>
                </a:outerShdw>
              </a:effectLst>
              <a:latin typeface="Arial" panose="020B0604020202020204" pitchFamily="34" charset="0"/>
            </a:endParaRPr>
          </a:p>
        </p:txBody>
      </p:sp>
      <p:sp>
        <p:nvSpPr>
          <p:cNvPr id="5138" name="TextBox 30"/>
          <p:cNvSpPr txBox="1">
            <a:spLocks noChangeArrowheads="1"/>
          </p:cNvSpPr>
          <p:nvPr/>
        </p:nvSpPr>
        <p:spPr bwMode="auto">
          <a:xfrm>
            <a:off x="2973389" y="1270719"/>
            <a:ext cx="16898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smtClean="0">
                <a:latin typeface="Arial" panose="020B0604020202020204" pitchFamily="34" charset="0"/>
                <a:cs typeface="Arial" panose="020B0604020202020204" pitchFamily="34" charset="0"/>
              </a:rPr>
              <a:t>Scalp </a:t>
            </a:r>
            <a:r>
              <a:rPr lang="cs-CZ" altLang="en-US" b="0" dirty="0" smtClean="0">
                <a:latin typeface="Arial" panose="020B0604020202020204" pitchFamily="34" charset="0"/>
                <a:cs typeface="Arial" panose="020B0604020202020204" pitchFamily="34" charset="0"/>
              </a:rPr>
              <a:t>EEG</a:t>
            </a:r>
            <a:endParaRPr lang="en-US" altLang="en-US" b="0" dirty="0">
              <a:latin typeface="Arial" panose="020B0604020202020204" pitchFamily="34" charset="0"/>
              <a:cs typeface="Arial" panose="020B0604020202020204" pitchFamily="34" charset="0"/>
            </a:endParaRPr>
          </a:p>
        </p:txBody>
      </p:sp>
      <p:sp>
        <p:nvSpPr>
          <p:cNvPr id="5139" name="TextBox 31"/>
          <p:cNvSpPr txBox="1">
            <a:spLocks noChangeArrowheads="1"/>
          </p:cNvSpPr>
          <p:nvPr/>
        </p:nvSpPr>
        <p:spPr bwMode="auto">
          <a:xfrm>
            <a:off x="7507289" y="1256432"/>
            <a:ext cx="25282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b="0" dirty="0" smtClean="0">
                <a:latin typeface="Arial" panose="020B0604020202020204" pitchFamily="34" charset="0"/>
                <a:cs typeface="Arial" panose="020B0604020202020204" pitchFamily="34" charset="0"/>
              </a:rPr>
              <a:t>Intra</a:t>
            </a:r>
            <a:r>
              <a:rPr lang="en-US" altLang="en-US" b="0" dirty="0" smtClean="0">
                <a:latin typeface="Arial" panose="020B0604020202020204" pitchFamily="34" charset="0"/>
                <a:cs typeface="Arial" panose="020B0604020202020204" pitchFamily="34" charset="0"/>
              </a:rPr>
              <a:t>cranial</a:t>
            </a:r>
            <a:r>
              <a:rPr lang="cs-CZ" altLang="en-US" b="0" dirty="0" smtClean="0">
                <a:latin typeface="Arial" panose="020B0604020202020204" pitchFamily="34" charset="0"/>
                <a:cs typeface="Arial" panose="020B0604020202020204" pitchFamily="34" charset="0"/>
              </a:rPr>
              <a:t> </a:t>
            </a:r>
            <a:r>
              <a:rPr lang="cs-CZ" altLang="en-US" b="0" dirty="0">
                <a:latin typeface="Arial" panose="020B0604020202020204" pitchFamily="34" charset="0"/>
                <a:cs typeface="Arial" panose="020B0604020202020204" pitchFamily="34" charset="0"/>
              </a:rPr>
              <a:t>EEG</a:t>
            </a:r>
            <a:endParaRPr lang="en-US" altLang="en-US" b="0" dirty="0">
              <a:latin typeface="Arial" panose="020B0604020202020204" pitchFamily="34" charset="0"/>
              <a:cs typeface="Arial" panose="020B0604020202020204" pitchFamily="34" charset="0"/>
            </a:endParaRPr>
          </a:p>
        </p:txBody>
      </p:sp>
      <p:sp>
        <p:nvSpPr>
          <p:cNvPr id="5140" name="TextBox 32"/>
          <p:cNvSpPr txBox="1">
            <a:spLocks noChangeArrowheads="1"/>
          </p:cNvSpPr>
          <p:nvPr/>
        </p:nvSpPr>
        <p:spPr bwMode="auto">
          <a:xfrm>
            <a:off x="2332601" y="3827719"/>
            <a:ext cx="3831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smtClean="0">
                <a:latin typeface="Arial" panose="020B0604020202020204" pitchFamily="34" charset="0"/>
                <a:cs typeface="Arial" panose="020B0604020202020204" pitchFamily="34" charset="0"/>
              </a:rPr>
              <a:t>Local field potentials (LFP)</a:t>
            </a:r>
            <a:endParaRPr lang="en-US" altLang="en-US" b="0" dirty="0">
              <a:latin typeface="Arial" panose="020B0604020202020204" pitchFamily="34" charset="0"/>
              <a:cs typeface="Arial" panose="020B0604020202020204" pitchFamily="34" charset="0"/>
            </a:endParaRPr>
          </a:p>
        </p:txBody>
      </p:sp>
      <p:sp>
        <p:nvSpPr>
          <p:cNvPr id="5141" name="TextBox 33"/>
          <p:cNvSpPr txBox="1">
            <a:spLocks noChangeArrowheads="1"/>
          </p:cNvSpPr>
          <p:nvPr/>
        </p:nvSpPr>
        <p:spPr bwMode="auto">
          <a:xfrm>
            <a:off x="7356755" y="3816003"/>
            <a:ext cx="35697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b="0" dirty="0" smtClean="0">
                <a:latin typeface="Arial" panose="020B0604020202020204" pitchFamily="34" charset="0"/>
                <a:cs typeface="Arial" panose="020B0604020202020204" pitchFamily="34" charset="0"/>
              </a:rPr>
              <a:t>Extracellularly recorded action potentials</a:t>
            </a:r>
            <a:endParaRPr lang="en-US" altLang="en-US" b="0" dirty="0">
              <a:latin typeface="Arial" panose="020B0604020202020204" pitchFamily="34" charset="0"/>
              <a:cs typeface="Arial" panose="020B0604020202020204" pitchFamily="34" charset="0"/>
            </a:endParaRPr>
          </a:p>
        </p:txBody>
      </p:sp>
      <p:sp>
        <p:nvSpPr>
          <p:cNvPr id="5142" name="TextBox 34"/>
          <p:cNvSpPr txBox="1">
            <a:spLocks noChangeArrowheads="1"/>
          </p:cNvSpPr>
          <p:nvPr/>
        </p:nvSpPr>
        <p:spPr bwMode="auto">
          <a:xfrm>
            <a:off x="2027238" y="3164607"/>
            <a:ext cx="1116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a:latin typeface="Arial" panose="020B0604020202020204" pitchFamily="34" charset="0"/>
                <a:cs typeface="Arial" panose="020B0604020202020204" pitchFamily="34" charset="0"/>
              </a:rPr>
              <a:t>&gt; 1 cm</a:t>
            </a:r>
          </a:p>
        </p:txBody>
      </p:sp>
      <p:sp>
        <p:nvSpPr>
          <p:cNvPr id="5143" name="TextBox 35"/>
          <p:cNvSpPr txBox="1">
            <a:spLocks noChangeArrowheads="1"/>
          </p:cNvSpPr>
          <p:nvPr/>
        </p:nvSpPr>
        <p:spPr bwMode="auto">
          <a:xfrm>
            <a:off x="6205538" y="3099519"/>
            <a:ext cx="1116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a:latin typeface="Arial" panose="020B0604020202020204" pitchFamily="34" charset="0"/>
                <a:cs typeface="Arial" panose="020B0604020202020204" pitchFamily="34" charset="0"/>
              </a:rPr>
              <a:t>&lt; 1 cm</a:t>
            </a:r>
          </a:p>
        </p:txBody>
      </p:sp>
      <p:sp>
        <p:nvSpPr>
          <p:cNvPr id="5144" name="TextBox 36"/>
          <p:cNvSpPr txBox="1">
            <a:spLocks noChangeArrowheads="1"/>
          </p:cNvSpPr>
          <p:nvPr/>
        </p:nvSpPr>
        <p:spPr bwMode="auto">
          <a:xfrm>
            <a:off x="2155825" y="6063382"/>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a:latin typeface="Arial" panose="020B0604020202020204" pitchFamily="34" charset="0"/>
                <a:cs typeface="Arial" panose="020B0604020202020204" pitchFamily="34" charset="0"/>
              </a:rPr>
              <a:t>~ 1 mm</a:t>
            </a:r>
          </a:p>
        </p:txBody>
      </p:sp>
      <p:sp>
        <p:nvSpPr>
          <p:cNvPr id="5145" name="TextBox 37"/>
          <p:cNvSpPr txBox="1">
            <a:spLocks noChangeArrowheads="1"/>
          </p:cNvSpPr>
          <p:nvPr/>
        </p:nvSpPr>
        <p:spPr bwMode="auto">
          <a:xfrm>
            <a:off x="6000751" y="5993532"/>
            <a:ext cx="13051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a:latin typeface="Arial" panose="020B0604020202020204" pitchFamily="34" charset="0"/>
                <a:cs typeface="Arial" panose="020B0604020202020204" pitchFamily="34" charset="0"/>
              </a:rPr>
              <a:t>~ 1</a:t>
            </a:r>
            <a:r>
              <a:rPr lang="cs-CZ" altLang="en-US" b="0" dirty="0">
                <a:latin typeface="Arial" panose="020B0604020202020204" pitchFamily="34" charset="0"/>
                <a:cs typeface="Arial" panose="020B0604020202020204" pitchFamily="34" charset="0"/>
              </a:rPr>
              <a:t>0</a:t>
            </a:r>
            <a:r>
              <a:rPr lang="en-US" altLang="en-US" b="0" dirty="0">
                <a:latin typeface="Arial" panose="020B0604020202020204" pitchFamily="34" charset="0"/>
                <a:cs typeface="Arial" panose="020B0604020202020204" pitchFamily="34" charset="0"/>
              </a:rPr>
              <a:t> um</a:t>
            </a:r>
          </a:p>
        </p:txBody>
      </p:sp>
      <p:sp>
        <p:nvSpPr>
          <p:cNvPr id="31" name="Title 1"/>
          <p:cNvSpPr txBox="1">
            <a:spLocks/>
          </p:cNvSpPr>
          <p:nvPr/>
        </p:nvSpPr>
        <p:spPr>
          <a:xfrm>
            <a:off x="1066800" y="165819"/>
            <a:ext cx="10515600" cy="926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dirty="0" smtClean="0"/>
              <a:t>Electrodes</a:t>
            </a:r>
            <a:endParaRPr lang="en-GB" dirty="0"/>
          </a:p>
        </p:txBody>
      </p:sp>
    </p:spTree>
    <p:extLst>
      <p:ext uri="{BB962C8B-B14F-4D97-AF65-F5344CB8AC3E}">
        <p14:creationId xmlns:p14="http://schemas.microsoft.com/office/powerpoint/2010/main" val="35383521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ChangeArrowheads="1"/>
          </p:cNvSpPr>
          <p:nvPr/>
        </p:nvSpPr>
        <p:spPr bwMode="auto">
          <a:xfrm>
            <a:off x="3648075" y="16383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98308" name="Rectangle 4"/>
          <p:cNvSpPr>
            <a:spLocks noChangeArrowheads="1"/>
          </p:cNvSpPr>
          <p:nvPr/>
        </p:nvSpPr>
        <p:spPr bwMode="auto">
          <a:xfrm>
            <a:off x="3648075" y="16335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98309" name="Rectangle 5"/>
          <p:cNvSpPr>
            <a:spLocks noChangeArrowheads="1"/>
          </p:cNvSpPr>
          <p:nvPr/>
        </p:nvSpPr>
        <p:spPr bwMode="auto">
          <a:xfrm>
            <a:off x="3219450" y="24860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pic>
        <p:nvPicPr>
          <p:cNvPr id="209924" name="Picture 4" descr="Image result for eeg machine">
            <a:extLst>
              <a:ext uri="{FF2B5EF4-FFF2-40B4-BE49-F238E27FC236}">
                <a16:creationId xmlns:a16="http://schemas.microsoft.com/office/drawing/2014/main" id="{DB994D09-9F80-4170-BDE2-A6B03BDCF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920" y="1611066"/>
            <a:ext cx="9102081" cy="459061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en-US" dirty="0" smtClean="0"/>
              <a:t>Scalp </a:t>
            </a:r>
            <a:r>
              <a:rPr lang="cs-CZ" dirty="0" smtClean="0"/>
              <a:t>EEG</a:t>
            </a:r>
            <a:endParaRPr lang="en-US" dirty="0"/>
          </a:p>
        </p:txBody>
      </p:sp>
    </p:spTree>
    <p:extLst>
      <p:ext uri="{BB962C8B-B14F-4D97-AF65-F5344CB8AC3E}">
        <p14:creationId xmlns:p14="http://schemas.microsoft.com/office/powerpoint/2010/main" val="18524680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597FEA48-6D54-4190-AC04-C11C409BA622}"/>
              </a:ext>
            </a:extLst>
          </p:cNvPr>
          <p:cNvGrpSpPr/>
          <p:nvPr/>
        </p:nvGrpSpPr>
        <p:grpSpPr>
          <a:xfrm>
            <a:off x="3647728" y="1196753"/>
            <a:ext cx="5599690" cy="5296425"/>
            <a:chOff x="1619672" y="483126"/>
            <a:chExt cx="6160841" cy="5827186"/>
          </a:xfrm>
        </p:grpSpPr>
        <p:pic>
          <p:nvPicPr>
            <p:cNvPr id="30722" name="Picture 2050" descr="C:\data\EEG-Schema\elek-2.gif"/>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619672" y="838200"/>
              <a:ext cx="5633441" cy="54721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E756148-1BF8-444A-81D7-F685462E82B1}"/>
                </a:ext>
              </a:extLst>
            </p:cNvPr>
            <p:cNvSpPr txBox="1"/>
            <p:nvPr/>
          </p:nvSpPr>
          <p:spPr>
            <a:xfrm>
              <a:off x="3419871" y="3398169"/>
              <a:ext cx="885702"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Fp1</a:t>
              </a:r>
              <a:endParaRPr lang="en-GB" sz="2800"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D6FDEBF5-77F5-4B76-8FCB-2B4DEEEABD5E}"/>
                </a:ext>
              </a:extLst>
            </p:cNvPr>
            <p:cNvSpPr txBox="1"/>
            <p:nvPr/>
          </p:nvSpPr>
          <p:spPr>
            <a:xfrm>
              <a:off x="3530479" y="1517888"/>
              <a:ext cx="642319" cy="575652"/>
            </a:xfrm>
            <a:prstGeom prst="rect">
              <a:avLst/>
            </a:prstGeom>
            <a:noFill/>
          </p:spPr>
          <p:txBody>
            <a:bodyPr wrap="none" rtlCol="0">
              <a:spAutoFit/>
            </a:bodyPr>
            <a:lstStyle/>
            <a:p>
              <a:r>
                <a:rPr lang="cs-CZ" sz="2800" dirty="0" err="1">
                  <a:latin typeface="Arial" panose="020B0604020202020204" pitchFamily="34" charset="0"/>
                  <a:cs typeface="Arial" panose="020B0604020202020204" pitchFamily="34" charset="0"/>
                </a:rPr>
                <a:t>Fz</a:t>
              </a:r>
              <a:endParaRPr lang="en-GB" sz="2800"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8C516B8-434F-4F54-94B0-47B686122F61}"/>
                </a:ext>
              </a:extLst>
            </p:cNvPr>
            <p:cNvSpPr txBox="1"/>
            <p:nvPr/>
          </p:nvSpPr>
          <p:spPr>
            <a:xfrm>
              <a:off x="4269673" y="2636912"/>
              <a:ext cx="665246"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F3</a:t>
              </a:r>
              <a:endParaRPr lang="en-GB" sz="2800" dirty="0">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02D49204-85E8-426C-9A7A-33B4E9F0B2E4}"/>
                </a:ext>
              </a:extLst>
            </p:cNvPr>
            <p:cNvSpPr txBox="1"/>
            <p:nvPr/>
          </p:nvSpPr>
          <p:spPr>
            <a:xfrm>
              <a:off x="4716016" y="3958838"/>
              <a:ext cx="665246"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F7</a:t>
              </a:r>
              <a:endParaRPr lang="en-GB" sz="2800" dirty="0">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2828D6E6-2667-4538-9ECB-78A3702F6B56}"/>
                </a:ext>
              </a:extLst>
            </p:cNvPr>
            <p:cNvSpPr txBox="1"/>
            <p:nvPr/>
          </p:nvSpPr>
          <p:spPr>
            <a:xfrm>
              <a:off x="6019499" y="3625428"/>
              <a:ext cx="665246"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T3</a:t>
              </a:r>
              <a:endParaRPr lang="en-GB" sz="2800" dirty="0">
                <a:latin typeface="Arial" panose="020B0604020202020204" pitchFamily="34" charset="0"/>
                <a:cs typeface="Arial" panose="020B0604020202020204" pitchFamily="34" charset="0"/>
              </a:endParaRPr>
            </a:p>
          </p:txBody>
        </p:sp>
        <p:sp>
          <p:nvSpPr>
            <p:cNvPr id="9" name="TextovéPole 8">
              <a:extLst>
                <a:ext uri="{FF2B5EF4-FFF2-40B4-BE49-F238E27FC236}">
                  <a16:creationId xmlns:a16="http://schemas.microsoft.com/office/drawing/2014/main" id="{B269E82E-84D4-495A-8188-79B8EC3FD2AC}"/>
                </a:ext>
              </a:extLst>
            </p:cNvPr>
            <p:cNvSpPr txBox="1"/>
            <p:nvPr/>
          </p:nvSpPr>
          <p:spPr>
            <a:xfrm>
              <a:off x="5214667" y="2139866"/>
              <a:ext cx="709337"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C3</a:t>
              </a:r>
              <a:endParaRPr lang="en-GB" sz="2800" dirty="0">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A1FF429A-1E58-4AD5-842D-34DA4FE9F618}"/>
                </a:ext>
              </a:extLst>
            </p:cNvPr>
            <p:cNvSpPr txBox="1"/>
            <p:nvPr/>
          </p:nvSpPr>
          <p:spPr>
            <a:xfrm>
              <a:off x="4544823" y="994668"/>
              <a:ext cx="686410" cy="575652"/>
            </a:xfrm>
            <a:prstGeom prst="rect">
              <a:avLst/>
            </a:prstGeom>
            <a:noFill/>
          </p:spPr>
          <p:txBody>
            <a:bodyPr wrap="none" rtlCol="0">
              <a:spAutoFit/>
            </a:bodyPr>
            <a:lstStyle/>
            <a:p>
              <a:r>
                <a:rPr lang="cs-CZ" sz="2800" dirty="0" err="1">
                  <a:latin typeface="Arial" panose="020B0604020202020204" pitchFamily="34" charset="0"/>
                  <a:cs typeface="Arial" panose="020B0604020202020204" pitchFamily="34" charset="0"/>
                </a:rPr>
                <a:t>Cz</a:t>
              </a:r>
              <a:endParaRPr lang="en-GB" sz="2800" dirty="0">
                <a:latin typeface="Arial" panose="020B0604020202020204" pitchFamily="34" charset="0"/>
                <a:cs typeface="Arial" panose="020B0604020202020204" pitchFamily="34" charset="0"/>
              </a:endParaRPr>
            </a:p>
          </p:txBody>
        </p:sp>
        <p:sp>
          <p:nvSpPr>
            <p:cNvPr id="11" name="TextovéPole 10">
              <a:extLst>
                <a:ext uri="{FF2B5EF4-FFF2-40B4-BE49-F238E27FC236}">
                  <a16:creationId xmlns:a16="http://schemas.microsoft.com/office/drawing/2014/main" id="{AEA7801A-1700-4AB0-BFE9-818DCF3D0018}"/>
                </a:ext>
              </a:extLst>
            </p:cNvPr>
            <p:cNvSpPr txBox="1"/>
            <p:nvPr/>
          </p:nvSpPr>
          <p:spPr>
            <a:xfrm>
              <a:off x="6197053" y="1078741"/>
              <a:ext cx="663482" cy="575652"/>
            </a:xfrm>
            <a:prstGeom prst="rect">
              <a:avLst/>
            </a:prstGeom>
            <a:noFill/>
          </p:spPr>
          <p:txBody>
            <a:bodyPr wrap="none" rtlCol="0">
              <a:spAutoFit/>
            </a:bodyPr>
            <a:lstStyle/>
            <a:p>
              <a:r>
                <a:rPr lang="cs-CZ" sz="2800" dirty="0" err="1">
                  <a:latin typeface="Arial" panose="020B0604020202020204" pitchFamily="34" charset="0"/>
                  <a:cs typeface="Arial" panose="020B0604020202020204" pitchFamily="34" charset="0"/>
                </a:rPr>
                <a:t>Pz</a:t>
              </a:r>
              <a:endParaRPr lang="en-GB" sz="2800" dirty="0">
                <a:latin typeface="Arial" panose="020B0604020202020204" pitchFamily="34" charset="0"/>
                <a:cs typeface="Arial" panose="020B0604020202020204" pitchFamily="34" charset="0"/>
              </a:endParaRPr>
            </a:p>
          </p:txBody>
        </p:sp>
        <p:sp>
          <p:nvSpPr>
            <p:cNvPr id="12" name="TextovéPole 11">
              <a:extLst>
                <a:ext uri="{FF2B5EF4-FFF2-40B4-BE49-F238E27FC236}">
                  <a16:creationId xmlns:a16="http://schemas.microsoft.com/office/drawing/2014/main" id="{6A33270F-CC5B-4DCF-A200-56CEE5878AD5}"/>
                </a:ext>
              </a:extLst>
            </p:cNvPr>
            <p:cNvSpPr txBox="1"/>
            <p:nvPr/>
          </p:nvSpPr>
          <p:spPr>
            <a:xfrm>
              <a:off x="6498578" y="2041108"/>
              <a:ext cx="686410"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P3</a:t>
              </a:r>
              <a:endParaRPr lang="en-GB" sz="2800" dirty="0">
                <a:latin typeface="Arial" panose="020B0604020202020204" pitchFamily="34" charset="0"/>
                <a:cs typeface="Arial" panose="020B0604020202020204" pitchFamily="34" charset="0"/>
              </a:endParaRPr>
            </a:p>
          </p:txBody>
        </p:sp>
        <p:sp>
          <p:nvSpPr>
            <p:cNvPr id="13" name="TextovéPole 12">
              <a:extLst>
                <a:ext uri="{FF2B5EF4-FFF2-40B4-BE49-F238E27FC236}">
                  <a16:creationId xmlns:a16="http://schemas.microsoft.com/office/drawing/2014/main" id="{1ED594D8-448C-43C4-B957-DB12189CE401}"/>
                </a:ext>
              </a:extLst>
            </p:cNvPr>
            <p:cNvSpPr txBox="1"/>
            <p:nvPr/>
          </p:nvSpPr>
          <p:spPr>
            <a:xfrm>
              <a:off x="7115267" y="3510756"/>
              <a:ext cx="665246"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T5</a:t>
              </a:r>
              <a:endParaRPr lang="en-GB" sz="2800" dirty="0">
                <a:latin typeface="Arial" panose="020B0604020202020204" pitchFamily="34" charset="0"/>
                <a:cs typeface="Arial" panose="020B0604020202020204" pitchFamily="34" charset="0"/>
              </a:endParaRPr>
            </a:p>
          </p:txBody>
        </p:sp>
        <p:sp>
          <p:nvSpPr>
            <p:cNvPr id="14" name="TextovéPole 13">
              <a:extLst>
                <a:ext uri="{FF2B5EF4-FFF2-40B4-BE49-F238E27FC236}">
                  <a16:creationId xmlns:a16="http://schemas.microsoft.com/office/drawing/2014/main" id="{11062415-F92D-4637-93F1-73094AD3534E}"/>
                </a:ext>
              </a:extLst>
            </p:cNvPr>
            <p:cNvSpPr txBox="1"/>
            <p:nvPr/>
          </p:nvSpPr>
          <p:spPr>
            <a:xfrm>
              <a:off x="2025353" y="2257708"/>
              <a:ext cx="885702"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Fp2</a:t>
              </a:r>
              <a:endParaRPr lang="en-GB" sz="2800" dirty="0">
                <a:latin typeface="Arial" panose="020B0604020202020204" pitchFamily="34" charset="0"/>
                <a:cs typeface="Arial" panose="020B0604020202020204" pitchFamily="34" charset="0"/>
              </a:endParaRPr>
            </a:p>
          </p:txBody>
        </p:sp>
        <p:sp>
          <p:nvSpPr>
            <p:cNvPr id="15" name="TextovéPole 14">
              <a:extLst>
                <a:ext uri="{FF2B5EF4-FFF2-40B4-BE49-F238E27FC236}">
                  <a16:creationId xmlns:a16="http://schemas.microsoft.com/office/drawing/2014/main" id="{61521EDE-5CB9-4852-836C-E66B5C982A6E}"/>
                </a:ext>
              </a:extLst>
            </p:cNvPr>
            <p:cNvSpPr txBox="1"/>
            <p:nvPr/>
          </p:nvSpPr>
          <p:spPr>
            <a:xfrm>
              <a:off x="2469786" y="1256279"/>
              <a:ext cx="665246"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F4</a:t>
              </a:r>
              <a:endParaRPr lang="en-GB" sz="2800" dirty="0">
                <a:latin typeface="Arial" panose="020B0604020202020204" pitchFamily="34" charset="0"/>
                <a:cs typeface="Arial" panose="020B0604020202020204" pitchFamily="34" charset="0"/>
              </a:endParaRPr>
            </a:p>
          </p:txBody>
        </p:sp>
        <p:sp>
          <p:nvSpPr>
            <p:cNvPr id="16" name="TextovéPole 15">
              <a:extLst>
                <a:ext uri="{FF2B5EF4-FFF2-40B4-BE49-F238E27FC236}">
                  <a16:creationId xmlns:a16="http://schemas.microsoft.com/office/drawing/2014/main" id="{D2D61AA1-B1CA-4ECB-8BB0-FA34A36D423E}"/>
                </a:ext>
              </a:extLst>
            </p:cNvPr>
            <p:cNvSpPr txBox="1"/>
            <p:nvPr/>
          </p:nvSpPr>
          <p:spPr>
            <a:xfrm>
              <a:off x="3600670" y="483126"/>
              <a:ext cx="709337"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C4</a:t>
              </a:r>
              <a:endParaRPr lang="en-GB" sz="2800" dirty="0">
                <a:latin typeface="Arial" panose="020B0604020202020204" pitchFamily="34" charset="0"/>
                <a:cs typeface="Arial" panose="020B0604020202020204" pitchFamily="34" charset="0"/>
              </a:endParaRPr>
            </a:p>
          </p:txBody>
        </p:sp>
      </p:grpSp>
      <p:sp>
        <p:nvSpPr>
          <p:cNvPr id="18" name="Nadpis 1"/>
          <p:cNvSpPr txBox="1">
            <a:spLocks/>
          </p:cNvSpPr>
          <p:nvPr/>
        </p:nvSpPr>
        <p:spPr>
          <a:xfrm>
            <a:off x="838200" y="338492"/>
            <a:ext cx="10515600" cy="926576"/>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dirty="0" smtClean="0"/>
              <a:t>Scalp</a:t>
            </a:r>
            <a:r>
              <a:rPr lang="cs-CZ" dirty="0" smtClean="0"/>
              <a:t> </a:t>
            </a:r>
            <a:r>
              <a:rPr lang="cs-CZ" dirty="0"/>
              <a:t>EEG – </a:t>
            </a:r>
            <a:r>
              <a:rPr lang="en-US" dirty="0" smtClean="0"/>
              <a:t>electrode positions</a:t>
            </a:r>
            <a:endParaRPr lang="cs-CZ" dirty="0"/>
          </a:p>
        </p:txBody>
      </p:sp>
      <p:sp>
        <p:nvSpPr>
          <p:cNvPr id="20" name="Obdélník 1">
            <a:extLst>
              <a:ext uri="{FF2B5EF4-FFF2-40B4-BE49-F238E27FC236}">
                <a16:creationId xmlns:a16="http://schemas.microsoft.com/office/drawing/2014/main" id="{4993D25C-E23C-4F36-B792-20DBAA69F8D2}"/>
              </a:ext>
            </a:extLst>
          </p:cNvPr>
          <p:cNvSpPr/>
          <p:nvPr/>
        </p:nvSpPr>
        <p:spPr>
          <a:xfrm>
            <a:off x="684628" y="1336872"/>
            <a:ext cx="4424609" cy="523220"/>
          </a:xfrm>
          <a:prstGeom prst="rect">
            <a:avLst/>
          </a:prstGeom>
        </p:spPr>
        <p:txBody>
          <a:bodyPr wrap="none">
            <a:spAutoFit/>
          </a:bodyPr>
          <a:lstStyle/>
          <a:p>
            <a:r>
              <a:rPr lang="en-US" altLang="en-US" sz="2800" dirty="0" smtClean="0">
                <a:latin typeface="Arial" panose="020B0604020202020204" pitchFamily="34" charset="0"/>
                <a:cs typeface="Arial" panose="020B0604020202020204" pitchFamily="34" charset="0"/>
              </a:rPr>
              <a:t>International </a:t>
            </a:r>
            <a:r>
              <a:rPr lang="cs-CZ" altLang="en-US" sz="2800" dirty="0" smtClean="0">
                <a:latin typeface="Arial" panose="020B0604020202020204" pitchFamily="34" charset="0"/>
                <a:cs typeface="Arial" panose="020B0604020202020204" pitchFamily="34" charset="0"/>
              </a:rPr>
              <a:t>10-20</a:t>
            </a:r>
            <a:r>
              <a:rPr lang="en-US" altLang="en-US" sz="2800" dirty="0">
                <a:latin typeface="Arial" panose="020B0604020202020204" pitchFamily="34" charset="0"/>
                <a:cs typeface="Arial" panose="020B0604020202020204" pitchFamily="34" charset="0"/>
              </a:rPr>
              <a:t> system</a:t>
            </a:r>
            <a:endParaRPr lang="en-GB" sz="2800" dirty="0">
              <a:latin typeface="Arial" panose="020B0604020202020204" pitchFamily="34" charset="0"/>
            </a:endParaRPr>
          </a:p>
        </p:txBody>
      </p:sp>
    </p:spTree>
    <p:extLst>
      <p:ext uri="{BB962C8B-B14F-4D97-AF65-F5344CB8AC3E}">
        <p14:creationId xmlns:p14="http://schemas.microsoft.com/office/powerpoint/2010/main" val="11601818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Image result for eeg 10-20 system">
            <a:extLst>
              <a:ext uri="{FF2B5EF4-FFF2-40B4-BE49-F238E27FC236}">
                <a16:creationId xmlns:a16="http://schemas.microsoft.com/office/drawing/2014/main" id="{B79DD337-08CD-45D0-939B-7F3DF8C7B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853" y="1412776"/>
            <a:ext cx="5717318" cy="511256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4993D25C-E23C-4F36-B792-20DBAA69F8D2}"/>
              </a:ext>
            </a:extLst>
          </p:cNvPr>
          <p:cNvSpPr/>
          <p:nvPr/>
        </p:nvSpPr>
        <p:spPr>
          <a:xfrm>
            <a:off x="707777" y="1348447"/>
            <a:ext cx="4424609" cy="523220"/>
          </a:xfrm>
          <a:prstGeom prst="rect">
            <a:avLst/>
          </a:prstGeom>
        </p:spPr>
        <p:txBody>
          <a:bodyPr wrap="none">
            <a:spAutoFit/>
          </a:bodyPr>
          <a:lstStyle/>
          <a:p>
            <a:r>
              <a:rPr lang="en-US" altLang="en-US" sz="2800" dirty="0" smtClean="0">
                <a:latin typeface="Arial" panose="020B0604020202020204" pitchFamily="34" charset="0"/>
                <a:cs typeface="Arial" panose="020B0604020202020204" pitchFamily="34" charset="0"/>
              </a:rPr>
              <a:t>International </a:t>
            </a:r>
            <a:r>
              <a:rPr lang="cs-CZ" altLang="en-US" sz="2800" dirty="0" smtClean="0">
                <a:latin typeface="Arial" panose="020B0604020202020204" pitchFamily="34" charset="0"/>
                <a:cs typeface="Arial" panose="020B0604020202020204" pitchFamily="34" charset="0"/>
              </a:rPr>
              <a:t>10-20</a:t>
            </a:r>
            <a:r>
              <a:rPr lang="en-US" altLang="en-US" sz="2800" dirty="0">
                <a:latin typeface="Arial" panose="020B0604020202020204" pitchFamily="34" charset="0"/>
                <a:cs typeface="Arial" panose="020B0604020202020204" pitchFamily="34" charset="0"/>
              </a:rPr>
              <a:t> system</a:t>
            </a:r>
            <a:endParaRPr lang="en-GB" sz="2800" dirty="0">
              <a:latin typeface="Arial" panose="020B0604020202020204" pitchFamily="34" charset="0"/>
            </a:endParaRPr>
          </a:p>
        </p:txBody>
      </p:sp>
      <p:sp>
        <p:nvSpPr>
          <p:cNvPr id="6" name="Nadpis 1"/>
          <p:cNvSpPr txBox="1">
            <a:spLocks/>
          </p:cNvSpPr>
          <p:nvPr/>
        </p:nvSpPr>
        <p:spPr>
          <a:xfrm>
            <a:off x="838200" y="338492"/>
            <a:ext cx="10515600" cy="926576"/>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dirty="0" smtClean="0"/>
              <a:t>Scalp</a:t>
            </a:r>
            <a:r>
              <a:rPr lang="cs-CZ" dirty="0" smtClean="0"/>
              <a:t> </a:t>
            </a:r>
            <a:r>
              <a:rPr lang="cs-CZ" dirty="0"/>
              <a:t>EEG – </a:t>
            </a:r>
            <a:r>
              <a:rPr lang="en-US" dirty="0" smtClean="0"/>
              <a:t>electrode positions</a:t>
            </a:r>
            <a:endParaRPr lang="cs-CZ" dirty="0"/>
          </a:p>
        </p:txBody>
      </p:sp>
    </p:spTree>
    <p:extLst>
      <p:ext uri="{BB962C8B-B14F-4D97-AF65-F5344CB8AC3E}">
        <p14:creationId xmlns:p14="http://schemas.microsoft.com/office/powerpoint/2010/main" val="20262033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Montage</a:t>
            </a:r>
            <a:endParaRPr lang="en-US" dirty="0"/>
          </a:p>
        </p:txBody>
      </p:sp>
      <p:sp>
        <p:nvSpPr>
          <p:cNvPr id="5" name="Content Placeholder 2"/>
          <p:cNvSpPr txBox="1">
            <a:spLocks/>
          </p:cNvSpPr>
          <p:nvPr/>
        </p:nvSpPr>
        <p:spPr>
          <a:xfrm>
            <a:off x="838200" y="1473693"/>
            <a:ext cx="10515600" cy="46385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3200" dirty="0" smtClean="0"/>
              <a:t>Positions of electrodes and type of referencing of the signals</a:t>
            </a:r>
            <a:endParaRPr lang="cs-CZ" sz="3200" dirty="0" smtClean="0"/>
          </a:p>
          <a:p>
            <a:pPr>
              <a:spcAft>
                <a:spcPts val="1200"/>
              </a:spcAft>
            </a:pPr>
            <a:r>
              <a:rPr lang="cs-CZ" altLang="en-US" sz="3200" dirty="0" smtClean="0"/>
              <a:t>Refer</a:t>
            </a:r>
            <a:r>
              <a:rPr lang="en-US" altLang="en-US" sz="3200" dirty="0" err="1" smtClean="0"/>
              <a:t>ential</a:t>
            </a:r>
            <a:r>
              <a:rPr lang="en-US" altLang="en-US" sz="3200" dirty="0" smtClean="0"/>
              <a:t> montage</a:t>
            </a:r>
            <a:endParaRPr lang="cs-CZ" altLang="en-US" sz="3200" dirty="0" smtClean="0"/>
          </a:p>
          <a:p>
            <a:pPr lvl="1">
              <a:spcAft>
                <a:spcPts val="1200"/>
              </a:spcAft>
            </a:pPr>
            <a:r>
              <a:rPr lang="en-US" altLang="en-US" sz="2800" dirty="0" smtClean="0"/>
              <a:t>Scalp (active) electrode with respect to a reference (neutral) </a:t>
            </a:r>
            <a:r>
              <a:rPr lang="en-US" altLang="en-US" sz="2800" dirty="0" err="1" smtClean="0"/>
              <a:t>electorde</a:t>
            </a:r>
            <a:endParaRPr lang="en-US" altLang="en-US" sz="2800" dirty="0" smtClean="0"/>
          </a:p>
          <a:p>
            <a:pPr>
              <a:spcAft>
                <a:spcPts val="1200"/>
              </a:spcAft>
            </a:pPr>
            <a:r>
              <a:rPr lang="cs-CZ" altLang="en-US" sz="3200" dirty="0" smtClean="0"/>
              <a:t>Bipol</a:t>
            </a:r>
            <a:r>
              <a:rPr lang="en-US" altLang="en-US" sz="3200" dirty="0" err="1" smtClean="0"/>
              <a:t>ar</a:t>
            </a:r>
            <a:r>
              <a:rPr lang="en-US" altLang="en-US" sz="3200" dirty="0" smtClean="0"/>
              <a:t> (sequential) montage</a:t>
            </a:r>
          </a:p>
          <a:p>
            <a:pPr lvl="1">
              <a:spcAft>
                <a:spcPts val="1200"/>
              </a:spcAft>
            </a:pPr>
            <a:r>
              <a:rPr lang="en-US" altLang="en-US" sz="2800" dirty="0"/>
              <a:t>Scalp (active) electrode with respect to </a:t>
            </a:r>
            <a:r>
              <a:rPr lang="en-US" altLang="en-US" sz="2800" dirty="0" smtClean="0"/>
              <a:t>another scalp </a:t>
            </a:r>
            <a:r>
              <a:rPr lang="en-US" altLang="en-US" sz="2800" dirty="0" err="1"/>
              <a:t>electorde</a:t>
            </a:r>
            <a:endParaRPr lang="en-US" altLang="en-US" sz="2800" dirty="0"/>
          </a:p>
        </p:txBody>
      </p:sp>
    </p:spTree>
    <p:extLst>
      <p:ext uri="{BB962C8B-B14F-4D97-AF65-F5344CB8AC3E}">
        <p14:creationId xmlns:p14="http://schemas.microsoft.com/office/powerpoint/2010/main" val="29770070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2" name="Text Box 17"/>
          <p:cNvSpPr txBox="1">
            <a:spLocks noChangeArrowheads="1"/>
          </p:cNvSpPr>
          <p:nvPr/>
        </p:nvSpPr>
        <p:spPr bwMode="auto">
          <a:xfrm>
            <a:off x="752354" y="212911"/>
            <a:ext cx="85105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a:solidFill>
                  <a:schemeClr val="accent1"/>
                </a:solidFill>
                <a:latin typeface="+mj-lt"/>
                <a:ea typeface="+mj-ea"/>
                <a:cs typeface="+mj-cs"/>
              </a:rPr>
              <a:t>EEG – </a:t>
            </a:r>
            <a:r>
              <a:rPr lang="en-US" altLang="en-US" sz="4400" dirty="0" smtClean="0">
                <a:solidFill>
                  <a:schemeClr val="accent1"/>
                </a:solidFill>
                <a:latin typeface="+mj-lt"/>
                <a:ea typeface="+mj-ea"/>
                <a:cs typeface="+mj-cs"/>
              </a:rPr>
              <a:t>referential montage</a:t>
            </a:r>
            <a:endParaRPr lang="cs-CZ" altLang="en-US" sz="4400" dirty="0">
              <a:solidFill>
                <a:schemeClr val="accent1"/>
              </a:solidFill>
              <a:latin typeface="+mj-lt"/>
              <a:ea typeface="+mj-ea"/>
              <a:cs typeface="+mj-cs"/>
            </a:endParaRPr>
          </a:p>
        </p:txBody>
      </p:sp>
      <p:sp>
        <p:nvSpPr>
          <p:cNvPr id="60433" name="Text Box 18"/>
          <p:cNvSpPr txBox="1">
            <a:spLocks noChangeArrowheads="1"/>
          </p:cNvSpPr>
          <p:nvPr/>
        </p:nvSpPr>
        <p:spPr bwMode="auto">
          <a:xfrm>
            <a:off x="5792287" y="2491781"/>
            <a:ext cx="5148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sp>
        <p:nvSpPr>
          <p:cNvPr id="2" name="Rovnoramenný trojúhelník 1">
            <a:extLst>
              <a:ext uri="{FF2B5EF4-FFF2-40B4-BE49-F238E27FC236}">
                <a16:creationId xmlns:a16="http://schemas.microsoft.com/office/drawing/2014/main" id="{6D14F7AE-FC7E-46F7-80C0-BCF480F1A85A}"/>
              </a:ext>
            </a:extLst>
          </p:cNvPr>
          <p:cNvSpPr/>
          <p:nvPr/>
        </p:nvSpPr>
        <p:spPr bwMode="auto">
          <a:xfrm rot="5400000">
            <a:off x="5567444" y="2540405"/>
            <a:ext cx="2918792" cy="2458799"/>
          </a:xfrm>
          <a:prstGeom prst="triangle">
            <a:avLst>
              <a:gd name="adj" fmla="val 49565"/>
            </a:avLst>
          </a:prstGeom>
          <a:noFill/>
          <a:ln w="603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6" name="Line 7">
            <a:extLst>
              <a:ext uri="{FF2B5EF4-FFF2-40B4-BE49-F238E27FC236}">
                <a16:creationId xmlns:a16="http://schemas.microsoft.com/office/drawing/2014/main" id="{15D18A23-6FB9-494C-875F-08FDD86AF43C}"/>
              </a:ext>
            </a:extLst>
          </p:cNvPr>
          <p:cNvSpPr>
            <a:spLocks noChangeShapeType="1"/>
          </p:cNvSpPr>
          <p:nvPr/>
        </p:nvSpPr>
        <p:spPr bwMode="auto">
          <a:xfrm flipV="1">
            <a:off x="5155569" y="2859907"/>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7" name="Line 7">
            <a:extLst>
              <a:ext uri="{FF2B5EF4-FFF2-40B4-BE49-F238E27FC236}">
                <a16:creationId xmlns:a16="http://schemas.microsoft.com/office/drawing/2014/main" id="{20C4D1C1-2756-4A1B-B8F2-85C7584358DA}"/>
              </a:ext>
            </a:extLst>
          </p:cNvPr>
          <p:cNvSpPr>
            <a:spLocks noChangeShapeType="1"/>
          </p:cNvSpPr>
          <p:nvPr/>
        </p:nvSpPr>
        <p:spPr bwMode="auto">
          <a:xfrm flipV="1">
            <a:off x="5203714" y="4639734"/>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9" name="Line 7">
            <a:extLst>
              <a:ext uri="{FF2B5EF4-FFF2-40B4-BE49-F238E27FC236}">
                <a16:creationId xmlns:a16="http://schemas.microsoft.com/office/drawing/2014/main" id="{00FB0CBB-A332-494F-A160-2C581D1991C8}"/>
              </a:ext>
            </a:extLst>
          </p:cNvPr>
          <p:cNvSpPr>
            <a:spLocks noChangeShapeType="1"/>
          </p:cNvSpPr>
          <p:nvPr/>
        </p:nvSpPr>
        <p:spPr bwMode="auto">
          <a:xfrm>
            <a:off x="8289530" y="3743892"/>
            <a:ext cx="326750"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0" name="Text Box 18">
            <a:extLst>
              <a:ext uri="{FF2B5EF4-FFF2-40B4-BE49-F238E27FC236}">
                <a16:creationId xmlns:a16="http://schemas.microsoft.com/office/drawing/2014/main" id="{E7D0B32C-2678-4F81-80AE-CEB2027C9233}"/>
              </a:ext>
            </a:extLst>
          </p:cNvPr>
          <p:cNvSpPr txBox="1">
            <a:spLocks noChangeArrowheads="1"/>
          </p:cNvSpPr>
          <p:nvPr/>
        </p:nvSpPr>
        <p:spPr bwMode="auto">
          <a:xfrm>
            <a:off x="5834872" y="4217324"/>
            <a:ext cx="37221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grpSp>
        <p:nvGrpSpPr>
          <p:cNvPr id="4" name="Skupina 3">
            <a:extLst>
              <a:ext uri="{FF2B5EF4-FFF2-40B4-BE49-F238E27FC236}">
                <a16:creationId xmlns:a16="http://schemas.microsoft.com/office/drawing/2014/main" id="{54CDBE58-F2E3-4DA3-9BA9-6F904216A8EE}"/>
              </a:ext>
            </a:extLst>
          </p:cNvPr>
          <p:cNvGrpSpPr/>
          <p:nvPr/>
        </p:nvGrpSpPr>
        <p:grpSpPr>
          <a:xfrm>
            <a:off x="3249149" y="1562416"/>
            <a:ext cx="1685498" cy="1708917"/>
            <a:chOff x="1408331" y="3067612"/>
            <a:chExt cx="1685498" cy="1708917"/>
          </a:xfrm>
        </p:grpSpPr>
        <p:grpSp>
          <p:nvGrpSpPr>
            <p:cNvPr id="3" name="Skupina 2">
              <a:extLst>
                <a:ext uri="{FF2B5EF4-FFF2-40B4-BE49-F238E27FC236}">
                  <a16:creationId xmlns:a16="http://schemas.microsoft.com/office/drawing/2014/main" id="{6BE93CA8-0CA0-4B7E-968F-E13765E32124}"/>
                </a:ext>
              </a:extLst>
            </p:cNvPr>
            <p:cNvGrpSpPr/>
            <p:nvPr/>
          </p:nvGrpSpPr>
          <p:grpSpPr>
            <a:xfrm>
              <a:off x="1634428" y="3529576"/>
              <a:ext cx="1295400" cy="867947"/>
              <a:chOff x="5743872" y="3129136"/>
              <a:chExt cx="1295400" cy="609600"/>
            </a:xfrm>
          </p:grpSpPr>
          <p:sp>
            <p:nvSpPr>
              <p:cNvPr id="446466" name="Line 2"/>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68" name="Line 4"/>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69" name="Line 5"/>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70" name="Line 6"/>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446486" name="Text Box 22"/>
            <p:cNvSpPr txBox="1">
              <a:spLocks noChangeArrowheads="1"/>
            </p:cNvSpPr>
            <p:nvPr/>
          </p:nvSpPr>
          <p:spPr bwMode="auto">
            <a:xfrm>
              <a:off x="2066228" y="3067612"/>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a:t>
              </a:r>
            </a:p>
          </p:txBody>
        </p:sp>
        <p:sp>
          <p:nvSpPr>
            <p:cNvPr id="31" name="Text Box 22">
              <a:extLst>
                <a:ext uri="{FF2B5EF4-FFF2-40B4-BE49-F238E27FC236}">
                  <a16:creationId xmlns:a16="http://schemas.microsoft.com/office/drawing/2014/main" id="{75E26AB6-FF47-424F-B026-5771133B8FBB}"/>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3" name="Text Box 22">
              <a:extLst>
                <a:ext uri="{FF2B5EF4-FFF2-40B4-BE49-F238E27FC236}">
                  <a16:creationId xmlns:a16="http://schemas.microsoft.com/office/drawing/2014/main" id="{A3A1519F-EC0E-40DF-8651-980D8F63F2FC}"/>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4" name="Text Box 22">
              <a:extLst>
                <a:ext uri="{FF2B5EF4-FFF2-40B4-BE49-F238E27FC236}">
                  <a16:creationId xmlns:a16="http://schemas.microsoft.com/office/drawing/2014/main" id="{6CA7791E-74E7-4A60-A830-1A28CB6C1134}"/>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5" name="Text Box 22">
              <a:extLst>
                <a:ext uri="{FF2B5EF4-FFF2-40B4-BE49-F238E27FC236}">
                  <a16:creationId xmlns:a16="http://schemas.microsoft.com/office/drawing/2014/main" id="{938A57A7-FB45-4993-9E0E-1B57E6A0EBBA}"/>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grpSp>
        <p:nvGrpSpPr>
          <p:cNvPr id="5" name="Skupina 4">
            <a:extLst>
              <a:ext uri="{FF2B5EF4-FFF2-40B4-BE49-F238E27FC236}">
                <a16:creationId xmlns:a16="http://schemas.microsoft.com/office/drawing/2014/main" id="{C3DBC01E-C301-40D8-9259-795A77A7864B}"/>
              </a:ext>
            </a:extLst>
          </p:cNvPr>
          <p:cNvGrpSpPr/>
          <p:nvPr/>
        </p:nvGrpSpPr>
        <p:grpSpPr>
          <a:xfrm>
            <a:off x="3235014" y="4639735"/>
            <a:ext cx="1613733" cy="400207"/>
            <a:chOff x="1480096" y="2473489"/>
            <a:chExt cx="1613733" cy="400207"/>
          </a:xfrm>
        </p:grpSpPr>
        <p:sp>
          <p:nvSpPr>
            <p:cNvPr id="446471" name="Line 7"/>
            <p:cNvSpPr>
              <a:spLocks noChangeShapeType="1"/>
            </p:cNvSpPr>
            <p:nvPr/>
          </p:nvSpPr>
          <p:spPr bwMode="auto">
            <a:xfrm flipV="1">
              <a:off x="1674252" y="2473489"/>
              <a:ext cx="1368152"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6" name="Text Box 22">
              <a:extLst>
                <a:ext uri="{FF2B5EF4-FFF2-40B4-BE49-F238E27FC236}">
                  <a16:creationId xmlns:a16="http://schemas.microsoft.com/office/drawing/2014/main" id="{AD7F77C6-7EC0-4A1A-961F-9F2F2B8EA38A}"/>
                </a:ext>
              </a:extLst>
            </p:cNvPr>
            <p:cNvSpPr txBox="1">
              <a:spLocks noChangeArrowheads="1"/>
            </p:cNvSpPr>
            <p:nvPr/>
          </p:nvSpPr>
          <p:spPr bwMode="auto">
            <a:xfrm>
              <a:off x="1810539"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7" name="Text Box 22">
              <a:extLst>
                <a:ext uri="{FF2B5EF4-FFF2-40B4-BE49-F238E27FC236}">
                  <a16:creationId xmlns:a16="http://schemas.microsoft.com/office/drawing/2014/main" id="{1E838309-4DAF-4315-9A67-573E00B9521D}"/>
                </a:ext>
              </a:extLst>
            </p:cNvPr>
            <p:cNvSpPr txBox="1">
              <a:spLocks noChangeArrowheads="1"/>
            </p:cNvSpPr>
            <p:nvPr/>
          </p:nvSpPr>
          <p:spPr bwMode="auto">
            <a:xfrm>
              <a:off x="2433583"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8" name="Text Box 22">
              <a:extLst>
                <a:ext uri="{FF2B5EF4-FFF2-40B4-BE49-F238E27FC236}">
                  <a16:creationId xmlns:a16="http://schemas.microsoft.com/office/drawing/2014/main" id="{C40C226A-2560-40C4-8234-36352C1A6C4B}"/>
                </a:ext>
              </a:extLst>
            </p:cNvPr>
            <p:cNvSpPr txBox="1">
              <a:spLocks noChangeArrowheads="1"/>
            </p:cNvSpPr>
            <p:nvPr/>
          </p:nvSpPr>
          <p:spPr bwMode="auto">
            <a:xfrm>
              <a:off x="1480096"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9" name="Text Box 22">
              <a:extLst>
                <a:ext uri="{FF2B5EF4-FFF2-40B4-BE49-F238E27FC236}">
                  <a16:creationId xmlns:a16="http://schemas.microsoft.com/office/drawing/2014/main" id="{9AF01572-5075-4C2D-A70D-B658D0FBEE4A}"/>
                </a:ext>
              </a:extLst>
            </p:cNvPr>
            <p:cNvSpPr txBox="1">
              <a:spLocks noChangeArrowheads="1"/>
            </p:cNvSpPr>
            <p:nvPr/>
          </p:nvSpPr>
          <p:spPr bwMode="auto">
            <a:xfrm>
              <a:off x="2780923"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40" name="Text Box 22">
              <a:extLst>
                <a:ext uri="{FF2B5EF4-FFF2-40B4-BE49-F238E27FC236}">
                  <a16:creationId xmlns:a16="http://schemas.microsoft.com/office/drawing/2014/main" id="{0A291D6E-5073-4F3C-997A-74A7297D4986}"/>
                </a:ext>
              </a:extLst>
            </p:cNvPr>
            <p:cNvSpPr txBox="1">
              <a:spLocks noChangeArrowheads="1"/>
            </p:cNvSpPr>
            <p:nvPr/>
          </p:nvSpPr>
          <p:spPr bwMode="auto">
            <a:xfrm>
              <a:off x="2107451"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sp>
        <p:nvSpPr>
          <p:cNvPr id="51" name="Text Box 22">
            <a:extLst>
              <a:ext uri="{FF2B5EF4-FFF2-40B4-BE49-F238E27FC236}">
                <a16:creationId xmlns:a16="http://schemas.microsoft.com/office/drawing/2014/main" id="{439AD921-F271-45E2-A76A-53D96A884A53}"/>
              </a:ext>
            </a:extLst>
          </p:cNvPr>
          <p:cNvSpPr txBox="1">
            <a:spLocks noChangeArrowheads="1"/>
          </p:cNvSpPr>
          <p:nvPr/>
        </p:nvSpPr>
        <p:spPr bwMode="auto">
          <a:xfrm>
            <a:off x="1608881" y="3987806"/>
            <a:ext cx="24885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Reference electrode</a:t>
            </a:r>
            <a:endParaRPr lang="cs-CZ" altLang="en-US" dirty="0">
              <a:latin typeface="Arial" panose="020B0604020202020204" pitchFamily="34" charset="0"/>
            </a:endParaRPr>
          </a:p>
        </p:txBody>
      </p:sp>
      <p:grpSp>
        <p:nvGrpSpPr>
          <p:cNvPr id="54" name="Skupina 53">
            <a:extLst>
              <a:ext uri="{FF2B5EF4-FFF2-40B4-BE49-F238E27FC236}">
                <a16:creationId xmlns:a16="http://schemas.microsoft.com/office/drawing/2014/main" id="{8708CC9C-0B6E-4546-9240-05B563B96978}"/>
              </a:ext>
            </a:extLst>
          </p:cNvPr>
          <p:cNvGrpSpPr/>
          <p:nvPr/>
        </p:nvGrpSpPr>
        <p:grpSpPr>
          <a:xfrm>
            <a:off x="8630672" y="2415776"/>
            <a:ext cx="1685498" cy="1708917"/>
            <a:chOff x="1408331" y="3067612"/>
            <a:chExt cx="1685498" cy="1708917"/>
          </a:xfrm>
        </p:grpSpPr>
        <p:grpSp>
          <p:nvGrpSpPr>
            <p:cNvPr id="55" name="Skupina 54">
              <a:extLst>
                <a:ext uri="{FF2B5EF4-FFF2-40B4-BE49-F238E27FC236}">
                  <a16:creationId xmlns:a16="http://schemas.microsoft.com/office/drawing/2014/main" id="{A3FD832A-D07C-4CD5-ABE4-8FB06229645B}"/>
                </a:ext>
              </a:extLst>
            </p:cNvPr>
            <p:cNvGrpSpPr/>
            <p:nvPr/>
          </p:nvGrpSpPr>
          <p:grpSpPr>
            <a:xfrm>
              <a:off x="1634428" y="3529576"/>
              <a:ext cx="1295400" cy="867947"/>
              <a:chOff x="5743872" y="3129136"/>
              <a:chExt cx="1295400" cy="609600"/>
            </a:xfrm>
          </p:grpSpPr>
          <p:sp>
            <p:nvSpPr>
              <p:cNvPr id="61" name="Line 2">
                <a:extLst>
                  <a:ext uri="{FF2B5EF4-FFF2-40B4-BE49-F238E27FC236}">
                    <a16:creationId xmlns:a16="http://schemas.microsoft.com/office/drawing/2014/main" id="{04188FA5-2139-4324-9CEF-C1CE3E8C3C50}"/>
                  </a:ext>
                </a:extLst>
              </p:cNvPr>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2" name="Line 4">
                <a:extLst>
                  <a:ext uri="{FF2B5EF4-FFF2-40B4-BE49-F238E27FC236}">
                    <a16:creationId xmlns:a16="http://schemas.microsoft.com/office/drawing/2014/main" id="{2A78E8C5-BE60-4398-BB59-8DCEF0730A81}"/>
                  </a:ext>
                </a:extLst>
              </p:cNvPr>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3" name="Line 5">
                <a:extLst>
                  <a:ext uri="{FF2B5EF4-FFF2-40B4-BE49-F238E27FC236}">
                    <a16:creationId xmlns:a16="http://schemas.microsoft.com/office/drawing/2014/main" id="{30EECE6B-6D60-40CE-A112-F9B55AB8BADD}"/>
                  </a:ext>
                </a:extLst>
              </p:cNvPr>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4" name="Line 6">
                <a:extLst>
                  <a:ext uri="{FF2B5EF4-FFF2-40B4-BE49-F238E27FC236}">
                    <a16:creationId xmlns:a16="http://schemas.microsoft.com/office/drawing/2014/main" id="{F8CCE016-1D1B-4860-BE18-2C6A97D684E0}"/>
                  </a:ext>
                </a:extLst>
              </p:cNvPr>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56" name="Text Box 22">
              <a:extLst>
                <a:ext uri="{FF2B5EF4-FFF2-40B4-BE49-F238E27FC236}">
                  <a16:creationId xmlns:a16="http://schemas.microsoft.com/office/drawing/2014/main" id="{E99D401A-37A4-4EA1-907B-DDAC5124559E}"/>
                </a:ext>
              </a:extLst>
            </p:cNvPr>
            <p:cNvSpPr txBox="1">
              <a:spLocks noChangeArrowheads="1"/>
            </p:cNvSpPr>
            <p:nvPr/>
          </p:nvSpPr>
          <p:spPr bwMode="auto">
            <a:xfrm>
              <a:off x="2066228" y="3067612"/>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a:t>
              </a:r>
            </a:p>
          </p:txBody>
        </p:sp>
        <p:sp>
          <p:nvSpPr>
            <p:cNvPr id="57" name="Text Box 22">
              <a:extLst>
                <a:ext uri="{FF2B5EF4-FFF2-40B4-BE49-F238E27FC236}">
                  <a16:creationId xmlns:a16="http://schemas.microsoft.com/office/drawing/2014/main" id="{8D3940F7-E690-49FA-9F16-F60686E97770}"/>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8" name="Text Box 22">
              <a:extLst>
                <a:ext uri="{FF2B5EF4-FFF2-40B4-BE49-F238E27FC236}">
                  <a16:creationId xmlns:a16="http://schemas.microsoft.com/office/drawing/2014/main" id="{1A903208-71FB-4F06-ADD0-3BBC1533DC98}"/>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9" name="Text Box 22">
              <a:extLst>
                <a:ext uri="{FF2B5EF4-FFF2-40B4-BE49-F238E27FC236}">
                  <a16:creationId xmlns:a16="http://schemas.microsoft.com/office/drawing/2014/main" id="{FD3FB140-58C2-4566-985E-D07043667E31}"/>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60" name="Text Box 22">
              <a:extLst>
                <a:ext uri="{FF2B5EF4-FFF2-40B4-BE49-F238E27FC236}">
                  <a16:creationId xmlns:a16="http://schemas.microsoft.com/office/drawing/2014/main" id="{797BE00D-42A5-490F-99D4-2B5C17E1D8B5}"/>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sp>
        <p:nvSpPr>
          <p:cNvPr id="65" name="Text Box 22">
            <a:extLst>
              <a:ext uri="{FF2B5EF4-FFF2-40B4-BE49-F238E27FC236}">
                <a16:creationId xmlns:a16="http://schemas.microsoft.com/office/drawing/2014/main" id="{6B8AC2C3-86F1-48D3-BB7F-2747CEBE3AE7}"/>
              </a:ext>
            </a:extLst>
          </p:cNvPr>
          <p:cNvSpPr txBox="1">
            <a:spLocks noChangeArrowheads="1"/>
          </p:cNvSpPr>
          <p:nvPr/>
        </p:nvSpPr>
        <p:spPr bwMode="auto">
          <a:xfrm>
            <a:off x="1769508" y="1780932"/>
            <a:ext cx="18518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Active electrode</a:t>
            </a:r>
            <a:endParaRPr lang="cs-CZ" altLang="en-US" dirty="0">
              <a:latin typeface="Arial" panose="020B0604020202020204" pitchFamily="34" charset="0"/>
            </a:endParaRPr>
          </a:p>
        </p:txBody>
      </p:sp>
      <p:sp>
        <p:nvSpPr>
          <p:cNvPr id="66" name="Text Box 22">
            <a:extLst>
              <a:ext uri="{FF2B5EF4-FFF2-40B4-BE49-F238E27FC236}">
                <a16:creationId xmlns:a16="http://schemas.microsoft.com/office/drawing/2014/main" id="{3A915594-502F-41E0-B8F3-068B993C6687}"/>
              </a:ext>
            </a:extLst>
          </p:cNvPr>
          <p:cNvSpPr txBox="1">
            <a:spLocks noChangeArrowheads="1"/>
          </p:cNvSpPr>
          <p:nvPr/>
        </p:nvSpPr>
        <p:spPr bwMode="auto">
          <a:xfrm>
            <a:off x="8661700" y="1747989"/>
            <a:ext cx="2202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EEG trace</a:t>
            </a:r>
            <a:endParaRPr lang="cs-CZ" altLang="en-US" dirty="0">
              <a:latin typeface="Arial" panose="020B0604020202020204" pitchFamily="34" charset="0"/>
            </a:endParaRPr>
          </a:p>
        </p:txBody>
      </p:sp>
      <p:sp>
        <p:nvSpPr>
          <p:cNvPr id="67" name="Text Box 22">
            <a:extLst>
              <a:ext uri="{FF2B5EF4-FFF2-40B4-BE49-F238E27FC236}">
                <a16:creationId xmlns:a16="http://schemas.microsoft.com/office/drawing/2014/main" id="{50F9491A-9942-46A2-BEF3-B9DA08A38ADF}"/>
              </a:ext>
            </a:extLst>
          </p:cNvPr>
          <p:cNvSpPr txBox="1">
            <a:spLocks noChangeArrowheads="1"/>
          </p:cNvSpPr>
          <p:nvPr/>
        </p:nvSpPr>
        <p:spPr bwMode="auto">
          <a:xfrm>
            <a:off x="5760730" y="3556191"/>
            <a:ext cx="2202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Differential amplifier</a:t>
            </a:r>
            <a:endParaRPr lang="cs-CZ" altLang="en-US" dirty="0">
              <a:latin typeface="Arial" panose="020B0604020202020204" pitchFamily="34" charset="0"/>
            </a:endParaRPr>
          </a:p>
        </p:txBody>
      </p:sp>
    </p:spTree>
    <p:extLst>
      <p:ext uri="{BB962C8B-B14F-4D97-AF65-F5344CB8AC3E}">
        <p14:creationId xmlns:p14="http://schemas.microsoft.com/office/powerpoint/2010/main" val="37470829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3" name="Text Box 18"/>
          <p:cNvSpPr txBox="1">
            <a:spLocks noChangeArrowheads="1"/>
          </p:cNvSpPr>
          <p:nvPr/>
        </p:nvSpPr>
        <p:spPr bwMode="auto">
          <a:xfrm>
            <a:off x="5792287" y="2491781"/>
            <a:ext cx="5148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sp>
        <p:nvSpPr>
          <p:cNvPr id="2" name="Rovnoramenný trojúhelník 1">
            <a:extLst>
              <a:ext uri="{FF2B5EF4-FFF2-40B4-BE49-F238E27FC236}">
                <a16:creationId xmlns:a16="http://schemas.microsoft.com/office/drawing/2014/main" id="{6D14F7AE-FC7E-46F7-80C0-BCF480F1A85A}"/>
              </a:ext>
            </a:extLst>
          </p:cNvPr>
          <p:cNvSpPr/>
          <p:nvPr/>
        </p:nvSpPr>
        <p:spPr bwMode="auto">
          <a:xfrm rot="5400000">
            <a:off x="5567444" y="2540405"/>
            <a:ext cx="2918792" cy="2458799"/>
          </a:xfrm>
          <a:prstGeom prst="triangle">
            <a:avLst>
              <a:gd name="adj" fmla="val 49565"/>
            </a:avLst>
          </a:prstGeom>
          <a:noFill/>
          <a:ln w="603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6" name="Line 7">
            <a:extLst>
              <a:ext uri="{FF2B5EF4-FFF2-40B4-BE49-F238E27FC236}">
                <a16:creationId xmlns:a16="http://schemas.microsoft.com/office/drawing/2014/main" id="{15D18A23-6FB9-494C-875F-08FDD86AF43C}"/>
              </a:ext>
            </a:extLst>
          </p:cNvPr>
          <p:cNvSpPr>
            <a:spLocks noChangeShapeType="1"/>
          </p:cNvSpPr>
          <p:nvPr/>
        </p:nvSpPr>
        <p:spPr bwMode="auto">
          <a:xfrm flipV="1">
            <a:off x="5155569" y="2859907"/>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7" name="Line 7">
            <a:extLst>
              <a:ext uri="{FF2B5EF4-FFF2-40B4-BE49-F238E27FC236}">
                <a16:creationId xmlns:a16="http://schemas.microsoft.com/office/drawing/2014/main" id="{20C4D1C1-2756-4A1B-B8F2-85C7584358DA}"/>
              </a:ext>
            </a:extLst>
          </p:cNvPr>
          <p:cNvSpPr>
            <a:spLocks noChangeShapeType="1"/>
          </p:cNvSpPr>
          <p:nvPr/>
        </p:nvSpPr>
        <p:spPr bwMode="auto">
          <a:xfrm flipV="1">
            <a:off x="5125547" y="4639734"/>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9" name="Line 7">
            <a:extLst>
              <a:ext uri="{FF2B5EF4-FFF2-40B4-BE49-F238E27FC236}">
                <a16:creationId xmlns:a16="http://schemas.microsoft.com/office/drawing/2014/main" id="{00FB0CBB-A332-494F-A160-2C581D1991C8}"/>
              </a:ext>
            </a:extLst>
          </p:cNvPr>
          <p:cNvSpPr>
            <a:spLocks noChangeShapeType="1"/>
          </p:cNvSpPr>
          <p:nvPr/>
        </p:nvSpPr>
        <p:spPr bwMode="auto">
          <a:xfrm>
            <a:off x="8289530" y="3743892"/>
            <a:ext cx="326750"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0" name="Text Box 18">
            <a:extLst>
              <a:ext uri="{FF2B5EF4-FFF2-40B4-BE49-F238E27FC236}">
                <a16:creationId xmlns:a16="http://schemas.microsoft.com/office/drawing/2014/main" id="{E7D0B32C-2678-4F81-80AE-CEB2027C9233}"/>
              </a:ext>
            </a:extLst>
          </p:cNvPr>
          <p:cNvSpPr txBox="1">
            <a:spLocks noChangeArrowheads="1"/>
          </p:cNvSpPr>
          <p:nvPr/>
        </p:nvSpPr>
        <p:spPr bwMode="auto">
          <a:xfrm>
            <a:off x="5834872" y="4217324"/>
            <a:ext cx="37221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grpSp>
        <p:nvGrpSpPr>
          <p:cNvPr id="5" name="Skupina 4">
            <a:extLst>
              <a:ext uri="{FF2B5EF4-FFF2-40B4-BE49-F238E27FC236}">
                <a16:creationId xmlns:a16="http://schemas.microsoft.com/office/drawing/2014/main" id="{C3DBC01E-C301-40D8-9259-795A77A7864B}"/>
              </a:ext>
            </a:extLst>
          </p:cNvPr>
          <p:cNvGrpSpPr/>
          <p:nvPr/>
        </p:nvGrpSpPr>
        <p:grpSpPr>
          <a:xfrm>
            <a:off x="3235014" y="4639735"/>
            <a:ext cx="1613733" cy="400207"/>
            <a:chOff x="1480096" y="2473489"/>
            <a:chExt cx="1613733" cy="400207"/>
          </a:xfrm>
        </p:grpSpPr>
        <p:sp>
          <p:nvSpPr>
            <p:cNvPr id="446471" name="Line 7"/>
            <p:cNvSpPr>
              <a:spLocks noChangeShapeType="1"/>
            </p:cNvSpPr>
            <p:nvPr/>
          </p:nvSpPr>
          <p:spPr bwMode="auto">
            <a:xfrm flipV="1">
              <a:off x="1674252" y="2473489"/>
              <a:ext cx="1368152"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6" name="Text Box 22">
              <a:extLst>
                <a:ext uri="{FF2B5EF4-FFF2-40B4-BE49-F238E27FC236}">
                  <a16:creationId xmlns:a16="http://schemas.microsoft.com/office/drawing/2014/main" id="{AD7F77C6-7EC0-4A1A-961F-9F2F2B8EA38A}"/>
                </a:ext>
              </a:extLst>
            </p:cNvPr>
            <p:cNvSpPr txBox="1">
              <a:spLocks noChangeArrowheads="1"/>
            </p:cNvSpPr>
            <p:nvPr/>
          </p:nvSpPr>
          <p:spPr bwMode="auto">
            <a:xfrm>
              <a:off x="1810539"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7" name="Text Box 22">
              <a:extLst>
                <a:ext uri="{FF2B5EF4-FFF2-40B4-BE49-F238E27FC236}">
                  <a16:creationId xmlns:a16="http://schemas.microsoft.com/office/drawing/2014/main" id="{1E838309-4DAF-4315-9A67-573E00B9521D}"/>
                </a:ext>
              </a:extLst>
            </p:cNvPr>
            <p:cNvSpPr txBox="1">
              <a:spLocks noChangeArrowheads="1"/>
            </p:cNvSpPr>
            <p:nvPr/>
          </p:nvSpPr>
          <p:spPr bwMode="auto">
            <a:xfrm>
              <a:off x="2433583"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8" name="Text Box 22">
              <a:extLst>
                <a:ext uri="{FF2B5EF4-FFF2-40B4-BE49-F238E27FC236}">
                  <a16:creationId xmlns:a16="http://schemas.microsoft.com/office/drawing/2014/main" id="{C40C226A-2560-40C4-8234-36352C1A6C4B}"/>
                </a:ext>
              </a:extLst>
            </p:cNvPr>
            <p:cNvSpPr txBox="1">
              <a:spLocks noChangeArrowheads="1"/>
            </p:cNvSpPr>
            <p:nvPr/>
          </p:nvSpPr>
          <p:spPr bwMode="auto">
            <a:xfrm>
              <a:off x="1480096"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9" name="Text Box 22">
              <a:extLst>
                <a:ext uri="{FF2B5EF4-FFF2-40B4-BE49-F238E27FC236}">
                  <a16:creationId xmlns:a16="http://schemas.microsoft.com/office/drawing/2014/main" id="{9AF01572-5075-4C2D-A70D-B658D0FBEE4A}"/>
                </a:ext>
              </a:extLst>
            </p:cNvPr>
            <p:cNvSpPr txBox="1">
              <a:spLocks noChangeArrowheads="1"/>
            </p:cNvSpPr>
            <p:nvPr/>
          </p:nvSpPr>
          <p:spPr bwMode="auto">
            <a:xfrm>
              <a:off x="2780923"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40" name="Text Box 22">
              <a:extLst>
                <a:ext uri="{FF2B5EF4-FFF2-40B4-BE49-F238E27FC236}">
                  <a16:creationId xmlns:a16="http://schemas.microsoft.com/office/drawing/2014/main" id="{0A291D6E-5073-4F3C-997A-74A7297D4986}"/>
                </a:ext>
              </a:extLst>
            </p:cNvPr>
            <p:cNvSpPr txBox="1">
              <a:spLocks noChangeArrowheads="1"/>
            </p:cNvSpPr>
            <p:nvPr/>
          </p:nvSpPr>
          <p:spPr bwMode="auto">
            <a:xfrm>
              <a:off x="2107451"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grpSp>
        <p:nvGrpSpPr>
          <p:cNvPr id="6" name="Skupina 5">
            <a:extLst>
              <a:ext uri="{FF2B5EF4-FFF2-40B4-BE49-F238E27FC236}">
                <a16:creationId xmlns:a16="http://schemas.microsoft.com/office/drawing/2014/main" id="{F05C2EF5-B8F2-4E9D-8533-9E6011C4BDFE}"/>
              </a:ext>
            </a:extLst>
          </p:cNvPr>
          <p:cNvGrpSpPr/>
          <p:nvPr/>
        </p:nvGrpSpPr>
        <p:grpSpPr>
          <a:xfrm>
            <a:off x="3242767" y="2235560"/>
            <a:ext cx="1685498" cy="1708288"/>
            <a:chOff x="9084594" y="4253301"/>
            <a:chExt cx="1685498" cy="1708288"/>
          </a:xfrm>
        </p:grpSpPr>
        <p:grpSp>
          <p:nvGrpSpPr>
            <p:cNvPr id="41" name="Skupina 40">
              <a:extLst>
                <a:ext uri="{FF2B5EF4-FFF2-40B4-BE49-F238E27FC236}">
                  <a16:creationId xmlns:a16="http://schemas.microsoft.com/office/drawing/2014/main" id="{3BE4F675-3EFA-4371-BDFE-6159552FFD98}"/>
                </a:ext>
              </a:extLst>
            </p:cNvPr>
            <p:cNvGrpSpPr/>
            <p:nvPr/>
          </p:nvGrpSpPr>
          <p:grpSpPr>
            <a:xfrm flipV="1">
              <a:off x="9310691" y="4682728"/>
              <a:ext cx="1295400" cy="921954"/>
              <a:chOff x="5743872" y="3129136"/>
              <a:chExt cx="1295400" cy="609600"/>
            </a:xfrm>
          </p:grpSpPr>
          <p:sp>
            <p:nvSpPr>
              <p:cNvPr id="42" name="Line 2">
                <a:extLst>
                  <a:ext uri="{FF2B5EF4-FFF2-40B4-BE49-F238E27FC236}">
                    <a16:creationId xmlns:a16="http://schemas.microsoft.com/office/drawing/2014/main" id="{B6F226EC-05ED-42BD-A15C-496A63D996F6}"/>
                  </a:ext>
                </a:extLst>
              </p:cNvPr>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3" name="Line 4">
                <a:extLst>
                  <a:ext uri="{FF2B5EF4-FFF2-40B4-BE49-F238E27FC236}">
                    <a16:creationId xmlns:a16="http://schemas.microsoft.com/office/drawing/2014/main" id="{55019E65-5F29-4BF3-892C-45FE9DFF816E}"/>
                  </a:ext>
                </a:extLst>
              </p:cNvPr>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 name="Line 5">
                <a:extLst>
                  <a:ext uri="{FF2B5EF4-FFF2-40B4-BE49-F238E27FC236}">
                    <a16:creationId xmlns:a16="http://schemas.microsoft.com/office/drawing/2014/main" id="{C74E945E-08C0-4AED-B48B-281C9CE4ED24}"/>
                  </a:ext>
                </a:extLst>
              </p:cNvPr>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5" name="Line 6">
                <a:extLst>
                  <a:ext uri="{FF2B5EF4-FFF2-40B4-BE49-F238E27FC236}">
                    <a16:creationId xmlns:a16="http://schemas.microsoft.com/office/drawing/2014/main" id="{E20E8440-19C8-4A61-88A9-96C6A57E98A8}"/>
                  </a:ext>
                </a:extLst>
              </p:cNvPr>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46" name="Text Box 22">
              <a:extLst>
                <a:ext uri="{FF2B5EF4-FFF2-40B4-BE49-F238E27FC236}">
                  <a16:creationId xmlns:a16="http://schemas.microsoft.com/office/drawing/2014/main" id="{89C513FD-D1BE-45FB-A569-0B9D7A4A538C}"/>
                </a:ext>
              </a:extLst>
            </p:cNvPr>
            <p:cNvSpPr txBox="1">
              <a:spLocks noChangeArrowheads="1"/>
            </p:cNvSpPr>
            <p:nvPr/>
          </p:nvSpPr>
          <p:spPr bwMode="auto">
            <a:xfrm>
              <a:off x="9634851" y="5592257"/>
              <a:ext cx="389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a:t>
              </a:r>
            </a:p>
          </p:txBody>
        </p:sp>
        <p:sp>
          <p:nvSpPr>
            <p:cNvPr id="47" name="Text Box 22">
              <a:extLst>
                <a:ext uri="{FF2B5EF4-FFF2-40B4-BE49-F238E27FC236}">
                  <a16:creationId xmlns:a16="http://schemas.microsoft.com/office/drawing/2014/main" id="{2572DB4D-84FB-4156-AA35-BB68A6B48DBA}"/>
                </a:ext>
              </a:extLst>
            </p:cNvPr>
            <p:cNvSpPr txBox="1">
              <a:spLocks noChangeArrowheads="1"/>
            </p:cNvSpPr>
            <p:nvPr/>
          </p:nvSpPr>
          <p:spPr bwMode="auto">
            <a:xfrm>
              <a:off x="9486802" y="425330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48" name="Text Box 22">
              <a:extLst>
                <a:ext uri="{FF2B5EF4-FFF2-40B4-BE49-F238E27FC236}">
                  <a16:creationId xmlns:a16="http://schemas.microsoft.com/office/drawing/2014/main" id="{4160AEE9-C2CD-427A-A3AE-C85C810A688F}"/>
                </a:ext>
              </a:extLst>
            </p:cNvPr>
            <p:cNvSpPr txBox="1">
              <a:spLocks noChangeArrowheads="1"/>
            </p:cNvSpPr>
            <p:nvPr/>
          </p:nvSpPr>
          <p:spPr bwMode="auto">
            <a:xfrm>
              <a:off x="9971091" y="426334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49" name="Text Box 22">
              <a:extLst>
                <a:ext uri="{FF2B5EF4-FFF2-40B4-BE49-F238E27FC236}">
                  <a16:creationId xmlns:a16="http://schemas.microsoft.com/office/drawing/2014/main" id="{C8FC7235-3899-4341-A5F2-410AF8B1F36F}"/>
                </a:ext>
              </a:extLst>
            </p:cNvPr>
            <p:cNvSpPr txBox="1">
              <a:spLocks noChangeArrowheads="1"/>
            </p:cNvSpPr>
            <p:nvPr/>
          </p:nvSpPr>
          <p:spPr bwMode="auto">
            <a:xfrm>
              <a:off x="9084594" y="4254723"/>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0" name="Text Box 22">
              <a:extLst>
                <a:ext uri="{FF2B5EF4-FFF2-40B4-BE49-F238E27FC236}">
                  <a16:creationId xmlns:a16="http://schemas.microsoft.com/office/drawing/2014/main" id="{3F158241-A277-4322-B66D-C3DC5DC5F4E3}"/>
                </a:ext>
              </a:extLst>
            </p:cNvPr>
            <p:cNvSpPr txBox="1">
              <a:spLocks noChangeArrowheads="1"/>
            </p:cNvSpPr>
            <p:nvPr/>
          </p:nvSpPr>
          <p:spPr bwMode="auto">
            <a:xfrm>
              <a:off x="10457186" y="426476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grpSp>
        <p:nvGrpSpPr>
          <p:cNvPr id="68" name="Skupina 67">
            <a:extLst>
              <a:ext uri="{FF2B5EF4-FFF2-40B4-BE49-F238E27FC236}">
                <a16:creationId xmlns:a16="http://schemas.microsoft.com/office/drawing/2014/main" id="{FA8EBF5E-6BD2-44F3-99A3-B5A69067E63C}"/>
              </a:ext>
            </a:extLst>
          </p:cNvPr>
          <p:cNvGrpSpPr/>
          <p:nvPr/>
        </p:nvGrpSpPr>
        <p:grpSpPr>
          <a:xfrm>
            <a:off x="8626544" y="3317012"/>
            <a:ext cx="1685498" cy="1708288"/>
            <a:chOff x="9084594" y="4253301"/>
            <a:chExt cx="1685498" cy="1708288"/>
          </a:xfrm>
        </p:grpSpPr>
        <p:grpSp>
          <p:nvGrpSpPr>
            <p:cNvPr id="69" name="Skupina 68">
              <a:extLst>
                <a:ext uri="{FF2B5EF4-FFF2-40B4-BE49-F238E27FC236}">
                  <a16:creationId xmlns:a16="http://schemas.microsoft.com/office/drawing/2014/main" id="{1631A81A-3482-4B52-9245-E213B115D21C}"/>
                </a:ext>
              </a:extLst>
            </p:cNvPr>
            <p:cNvGrpSpPr/>
            <p:nvPr/>
          </p:nvGrpSpPr>
          <p:grpSpPr>
            <a:xfrm flipV="1">
              <a:off x="9310691" y="4682728"/>
              <a:ext cx="1295400" cy="921954"/>
              <a:chOff x="5743872" y="3129136"/>
              <a:chExt cx="1295400" cy="609600"/>
            </a:xfrm>
          </p:grpSpPr>
          <p:sp>
            <p:nvSpPr>
              <p:cNvPr id="75" name="Line 2">
                <a:extLst>
                  <a:ext uri="{FF2B5EF4-FFF2-40B4-BE49-F238E27FC236}">
                    <a16:creationId xmlns:a16="http://schemas.microsoft.com/office/drawing/2014/main" id="{6D45E5B7-B256-45F5-B034-41185C959F19}"/>
                  </a:ext>
                </a:extLst>
              </p:cNvPr>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76" name="Line 4">
                <a:extLst>
                  <a:ext uri="{FF2B5EF4-FFF2-40B4-BE49-F238E27FC236}">
                    <a16:creationId xmlns:a16="http://schemas.microsoft.com/office/drawing/2014/main" id="{36EA2186-5791-45EE-AF20-EB1FD7E7F03E}"/>
                  </a:ext>
                </a:extLst>
              </p:cNvPr>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77" name="Line 5">
                <a:extLst>
                  <a:ext uri="{FF2B5EF4-FFF2-40B4-BE49-F238E27FC236}">
                    <a16:creationId xmlns:a16="http://schemas.microsoft.com/office/drawing/2014/main" id="{5E9AEDA1-DD83-48B0-BD16-64EE74D2AACA}"/>
                  </a:ext>
                </a:extLst>
              </p:cNvPr>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78" name="Line 6">
                <a:extLst>
                  <a:ext uri="{FF2B5EF4-FFF2-40B4-BE49-F238E27FC236}">
                    <a16:creationId xmlns:a16="http://schemas.microsoft.com/office/drawing/2014/main" id="{20E5868B-10D4-4B7E-BA07-1B4009014FE9}"/>
                  </a:ext>
                </a:extLst>
              </p:cNvPr>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70" name="Text Box 22">
              <a:extLst>
                <a:ext uri="{FF2B5EF4-FFF2-40B4-BE49-F238E27FC236}">
                  <a16:creationId xmlns:a16="http://schemas.microsoft.com/office/drawing/2014/main" id="{E2A4DCFB-2DBC-4807-B5FE-C04FF42EB10E}"/>
                </a:ext>
              </a:extLst>
            </p:cNvPr>
            <p:cNvSpPr txBox="1">
              <a:spLocks noChangeArrowheads="1"/>
            </p:cNvSpPr>
            <p:nvPr/>
          </p:nvSpPr>
          <p:spPr bwMode="auto">
            <a:xfrm>
              <a:off x="9634851" y="5592257"/>
              <a:ext cx="389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a:t>
              </a:r>
            </a:p>
          </p:txBody>
        </p:sp>
        <p:sp>
          <p:nvSpPr>
            <p:cNvPr id="71" name="Text Box 22">
              <a:extLst>
                <a:ext uri="{FF2B5EF4-FFF2-40B4-BE49-F238E27FC236}">
                  <a16:creationId xmlns:a16="http://schemas.microsoft.com/office/drawing/2014/main" id="{E07EC16D-54BD-4626-BD30-47D22F384101}"/>
                </a:ext>
              </a:extLst>
            </p:cNvPr>
            <p:cNvSpPr txBox="1">
              <a:spLocks noChangeArrowheads="1"/>
            </p:cNvSpPr>
            <p:nvPr/>
          </p:nvSpPr>
          <p:spPr bwMode="auto">
            <a:xfrm>
              <a:off x="9486802" y="425330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72" name="Text Box 22">
              <a:extLst>
                <a:ext uri="{FF2B5EF4-FFF2-40B4-BE49-F238E27FC236}">
                  <a16:creationId xmlns:a16="http://schemas.microsoft.com/office/drawing/2014/main" id="{B8DE8B66-2FD0-444D-A72C-0BC94D8AD4B7}"/>
                </a:ext>
              </a:extLst>
            </p:cNvPr>
            <p:cNvSpPr txBox="1">
              <a:spLocks noChangeArrowheads="1"/>
            </p:cNvSpPr>
            <p:nvPr/>
          </p:nvSpPr>
          <p:spPr bwMode="auto">
            <a:xfrm>
              <a:off x="9971091" y="426334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73" name="Text Box 22">
              <a:extLst>
                <a:ext uri="{FF2B5EF4-FFF2-40B4-BE49-F238E27FC236}">
                  <a16:creationId xmlns:a16="http://schemas.microsoft.com/office/drawing/2014/main" id="{C28FF93C-94EF-46DE-A136-BED5A5172C24}"/>
                </a:ext>
              </a:extLst>
            </p:cNvPr>
            <p:cNvSpPr txBox="1">
              <a:spLocks noChangeArrowheads="1"/>
            </p:cNvSpPr>
            <p:nvPr/>
          </p:nvSpPr>
          <p:spPr bwMode="auto">
            <a:xfrm>
              <a:off x="9084594" y="4254723"/>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74" name="Text Box 22">
              <a:extLst>
                <a:ext uri="{FF2B5EF4-FFF2-40B4-BE49-F238E27FC236}">
                  <a16:creationId xmlns:a16="http://schemas.microsoft.com/office/drawing/2014/main" id="{53F9B6AC-C2CB-4748-A515-F3C617BE6937}"/>
                </a:ext>
              </a:extLst>
            </p:cNvPr>
            <p:cNvSpPr txBox="1">
              <a:spLocks noChangeArrowheads="1"/>
            </p:cNvSpPr>
            <p:nvPr/>
          </p:nvSpPr>
          <p:spPr bwMode="auto">
            <a:xfrm>
              <a:off x="10457186" y="426476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sp>
        <p:nvSpPr>
          <p:cNvPr id="53" name="Text Box 22">
            <a:extLst>
              <a:ext uri="{FF2B5EF4-FFF2-40B4-BE49-F238E27FC236}">
                <a16:creationId xmlns:a16="http://schemas.microsoft.com/office/drawing/2014/main" id="{439AD921-F271-45E2-A76A-53D96A884A53}"/>
              </a:ext>
            </a:extLst>
          </p:cNvPr>
          <p:cNvSpPr txBox="1">
            <a:spLocks noChangeArrowheads="1"/>
          </p:cNvSpPr>
          <p:nvPr/>
        </p:nvSpPr>
        <p:spPr bwMode="auto">
          <a:xfrm>
            <a:off x="1608881" y="3987806"/>
            <a:ext cx="24885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Reference electrode</a:t>
            </a:r>
            <a:endParaRPr lang="cs-CZ" altLang="en-US" dirty="0">
              <a:latin typeface="Arial" panose="020B0604020202020204" pitchFamily="34" charset="0"/>
            </a:endParaRPr>
          </a:p>
        </p:txBody>
      </p:sp>
      <p:sp>
        <p:nvSpPr>
          <p:cNvPr id="54" name="Text Box 22">
            <a:extLst>
              <a:ext uri="{FF2B5EF4-FFF2-40B4-BE49-F238E27FC236}">
                <a16:creationId xmlns:a16="http://schemas.microsoft.com/office/drawing/2014/main" id="{6B8AC2C3-86F1-48D3-BB7F-2747CEBE3AE7}"/>
              </a:ext>
            </a:extLst>
          </p:cNvPr>
          <p:cNvSpPr txBox="1">
            <a:spLocks noChangeArrowheads="1"/>
          </p:cNvSpPr>
          <p:nvPr/>
        </p:nvSpPr>
        <p:spPr bwMode="auto">
          <a:xfrm>
            <a:off x="1769508" y="1780932"/>
            <a:ext cx="18518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Active electrode</a:t>
            </a:r>
            <a:endParaRPr lang="cs-CZ" altLang="en-US" dirty="0">
              <a:latin typeface="Arial" panose="020B0604020202020204" pitchFamily="34" charset="0"/>
            </a:endParaRPr>
          </a:p>
        </p:txBody>
      </p:sp>
      <p:sp>
        <p:nvSpPr>
          <p:cNvPr id="55" name="Text Box 22">
            <a:extLst>
              <a:ext uri="{FF2B5EF4-FFF2-40B4-BE49-F238E27FC236}">
                <a16:creationId xmlns:a16="http://schemas.microsoft.com/office/drawing/2014/main" id="{3A915594-502F-41E0-B8F3-068B993C6687}"/>
              </a:ext>
            </a:extLst>
          </p:cNvPr>
          <p:cNvSpPr txBox="1">
            <a:spLocks noChangeArrowheads="1"/>
          </p:cNvSpPr>
          <p:nvPr/>
        </p:nvSpPr>
        <p:spPr bwMode="auto">
          <a:xfrm>
            <a:off x="8661700" y="1747989"/>
            <a:ext cx="2202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EEG trace</a:t>
            </a:r>
            <a:endParaRPr lang="cs-CZ" altLang="en-US" dirty="0">
              <a:latin typeface="Arial" panose="020B0604020202020204" pitchFamily="34" charset="0"/>
            </a:endParaRPr>
          </a:p>
        </p:txBody>
      </p:sp>
      <p:sp>
        <p:nvSpPr>
          <p:cNvPr id="56" name="Text Box 22">
            <a:extLst>
              <a:ext uri="{FF2B5EF4-FFF2-40B4-BE49-F238E27FC236}">
                <a16:creationId xmlns:a16="http://schemas.microsoft.com/office/drawing/2014/main" id="{50F9491A-9942-46A2-BEF3-B9DA08A38ADF}"/>
              </a:ext>
            </a:extLst>
          </p:cNvPr>
          <p:cNvSpPr txBox="1">
            <a:spLocks noChangeArrowheads="1"/>
          </p:cNvSpPr>
          <p:nvPr/>
        </p:nvSpPr>
        <p:spPr bwMode="auto">
          <a:xfrm>
            <a:off x="5760730" y="3556191"/>
            <a:ext cx="2202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Differential amplifier</a:t>
            </a:r>
            <a:endParaRPr lang="cs-CZ" altLang="en-US" dirty="0">
              <a:latin typeface="Arial" panose="020B0604020202020204" pitchFamily="34" charset="0"/>
            </a:endParaRPr>
          </a:p>
        </p:txBody>
      </p:sp>
      <p:sp>
        <p:nvSpPr>
          <p:cNvPr id="57" name="Text Box 17"/>
          <p:cNvSpPr txBox="1">
            <a:spLocks noChangeArrowheads="1"/>
          </p:cNvSpPr>
          <p:nvPr/>
        </p:nvSpPr>
        <p:spPr bwMode="auto">
          <a:xfrm>
            <a:off x="752354" y="212911"/>
            <a:ext cx="85105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a:solidFill>
                  <a:schemeClr val="accent1"/>
                </a:solidFill>
                <a:latin typeface="+mj-lt"/>
                <a:ea typeface="+mj-ea"/>
                <a:cs typeface="+mj-cs"/>
              </a:rPr>
              <a:t>EEG – </a:t>
            </a:r>
            <a:r>
              <a:rPr lang="en-US" altLang="en-US" sz="4400" dirty="0" smtClean="0">
                <a:solidFill>
                  <a:schemeClr val="accent1"/>
                </a:solidFill>
                <a:latin typeface="+mj-lt"/>
                <a:ea typeface="+mj-ea"/>
                <a:cs typeface="+mj-cs"/>
              </a:rPr>
              <a:t>referential montage</a:t>
            </a:r>
            <a:endParaRPr lang="cs-CZ" altLang="en-US" sz="4400" dirty="0">
              <a:solidFill>
                <a:schemeClr val="accent1"/>
              </a:solidFill>
              <a:latin typeface="+mj-lt"/>
              <a:ea typeface="+mj-ea"/>
              <a:cs typeface="+mj-cs"/>
            </a:endParaRPr>
          </a:p>
        </p:txBody>
      </p:sp>
    </p:spTree>
    <p:extLst>
      <p:ext uri="{BB962C8B-B14F-4D97-AF65-F5344CB8AC3E}">
        <p14:creationId xmlns:p14="http://schemas.microsoft.com/office/powerpoint/2010/main" val="11721566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Image result for eeg 10-20 system">
            <a:extLst>
              <a:ext uri="{FF2B5EF4-FFF2-40B4-BE49-F238E27FC236}">
                <a16:creationId xmlns:a16="http://schemas.microsoft.com/office/drawing/2014/main" id="{B79DD337-08CD-45D0-939B-7F3DF8C7B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853" y="1412776"/>
            <a:ext cx="5717318" cy="5112568"/>
          </a:xfrm>
          <a:prstGeom prst="rect">
            <a:avLst/>
          </a:prstGeom>
          <a:noFill/>
          <a:extLst>
            <a:ext uri="{909E8E84-426E-40DD-AFC4-6F175D3DCCD1}">
              <a14:hiddenFill xmlns:a14="http://schemas.microsoft.com/office/drawing/2010/main">
                <a:solidFill>
                  <a:srgbClr val="FFFFFF"/>
                </a:solidFill>
              </a14:hiddenFill>
            </a:ext>
          </a:extLst>
        </p:spPr>
      </p:pic>
      <p:sp>
        <p:nvSpPr>
          <p:cNvPr id="7" name="Line 7">
            <a:extLst>
              <a:ext uri="{FF2B5EF4-FFF2-40B4-BE49-F238E27FC236}">
                <a16:creationId xmlns:a16="http://schemas.microsoft.com/office/drawing/2014/main" id="{73892848-64C6-44AC-9076-9C7E13D0ED43}"/>
              </a:ext>
            </a:extLst>
          </p:cNvPr>
          <p:cNvSpPr>
            <a:spLocks noChangeShapeType="1"/>
          </p:cNvSpPr>
          <p:nvPr/>
        </p:nvSpPr>
        <p:spPr bwMode="auto">
          <a:xfrm flipV="1">
            <a:off x="3863752" y="3068960"/>
            <a:ext cx="792088" cy="720081"/>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3" name="Line 7">
            <a:extLst>
              <a:ext uri="{FF2B5EF4-FFF2-40B4-BE49-F238E27FC236}">
                <a16:creationId xmlns:a16="http://schemas.microsoft.com/office/drawing/2014/main" id="{CF400512-9CA2-44F9-8508-8D5BA2D44423}"/>
              </a:ext>
            </a:extLst>
          </p:cNvPr>
          <p:cNvSpPr>
            <a:spLocks noChangeShapeType="1"/>
          </p:cNvSpPr>
          <p:nvPr/>
        </p:nvSpPr>
        <p:spPr bwMode="auto">
          <a:xfrm>
            <a:off x="3863752" y="3933057"/>
            <a:ext cx="3600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4" name="Line 7">
            <a:extLst>
              <a:ext uri="{FF2B5EF4-FFF2-40B4-BE49-F238E27FC236}">
                <a16:creationId xmlns:a16="http://schemas.microsoft.com/office/drawing/2014/main" id="{24CCE602-4FA9-4AC9-9503-35AEB0268476}"/>
              </a:ext>
            </a:extLst>
          </p:cNvPr>
          <p:cNvSpPr>
            <a:spLocks noChangeShapeType="1"/>
          </p:cNvSpPr>
          <p:nvPr/>
        </p:nvSpPr>
        <p:spPr bwMode="auto">
          <a:xfrm>
            <a:off x="3791744" y="4077076"/>
            <a:ext cx="792088" cy="86406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5" name="Line 7">
            <a:extLst>
              <a:ext uri="{FF2B5EF4-FFF2-40B4-BE49-F238E27FC236}">
                <a16:creationId xmlns:a16="http://schemas.microsoft.com/office/drawing/2014/main" id="{5E9A6F52-80CD-4383-9075-74725C21E228}"/>
              </a:ext>
            </a:extLst>
          </p:cNvPr>
          <p:cNvSpPr>
            <a:spLocks noChangeShapeType="1"/>
          </p:cNvSpPr>
          <p:nvPr/>
        </p:nvSpPr>
        <p:spPr bwMode="auto">
          <a:xfrm flipV="1">
            <a:off x="3863753" y="2950889"/>
            <a:ext cx="3672409" cy="864063"/>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0" name="Text Box 17"/>
          <p:cNvSpPr txBox="1">
            <a:spLocks noChangeArrowheads="1"/>
          </p:cNvSpPr>
          <p:nvPr/>
        </p:nvSpPr>
        <p:spPr bwMode="auto">
          <a:xfrm>
            <a:off x="752354" y="212911"/>
            <a:ext cx="85105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a:solidFill>
                  <a:schemeClr val="accent1"/>
                </a:solidFill>
                <a:latin typeface="+mj-lt"/>
                <a:ea typeface="+mj-ea"/>
                <a:cs typeface="+mj-cs"/>
              </a:rPr>
              <a:t>EEG – </a:t>
            </a:r>
            <a:r>
              <a:rPr lang="en-US" altLang="en-US" sz="4400" dirty="0" smtClean="0">
                <a:solidFill>
                  <a:schemeClr val="accent1"/>
                </a:solidFill>
                <a:latin typeface="+mj-lt"/>
                <a:ea typeface="+mj-ea"/>
                <a:cs typeface="+mj-cs"/>
              </a:rPr>
              <a:t>referential montage</a:t>
            </a:r>
            <a:endParaRPr lang="cs-CZ" altLang="en-US" sz="4400" dirty="0">
              <a:solidFill>
                <a:schemeClr val="accent1"/>
              </a:solidFill>
              <a:latin typeface="+mj-lt"/>
              <a:ea typeface="+mj-ea"/>
              <a:cs typeface="+mj-cs"/>
            </a:endParaRPr>
          </a:p>
        </p:txBody>
      </p:sp>
    </p:spTree>
    <p:extLst>
      <p:ext uri="{BB962C8B-B14F-4D97-AF65-F5344CB8AC3E}">
        <p14:creationId xmlns:p14="http://schemas.microsoft.com/office/powerpoint/2010/main" val="41476580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stretch>
            <a:fillRect/>
          </a:stretch>
        </p:blipFill>
        <p:spPr>
          <a:xfrm>
            <a:off x="2342272" y="2478340"/>
            <a:ext cx="3924300" cy="2209800"/>
          </a:xfrm>
          <a:prstGeom prst="rect">
            <a:avLst/>
          </a:prstGeom>
        </p:spPr>
      </p:pic>
      <p:sp>
        <p:nvSpPr>
          <p:cNvPr id="33797" name="TextBox 8"/>
          <p:cNvSpPr txBox="1">
            <a:spLocks noChangeArrowheads="1"/>
          </p:cNvSpPr>
          <p:nvPr/>
        </p:nvSpPr>
        <p:spPr bwMode="auto">
          <a:xfrm>
            <a:off x="1462692" y="3975520"/>
            <a:ext cx="1659430"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2200" b="0" dirty="0" smtClean="0">
                <a:latin typeface="Arial" panose="020B0604020202020204" pitchFamily="34" charset="0"/>
                <a:cs typeface="Arial" panose="020B0604020202020204" pitchFamily="34" charset="0"/>
              </a:rPr>
              <a:t>Presynaptic</a:t>
            </a:r>
            <a:endParaRPr lang="cs-CZ" altLang="en-US" sz="2200" b="0" dirty="0">
              <a:latin typeface="Arial" panose="020B0604020202020204" pitchFamily="34" charset="0"/>
              <a:cs typeface="Arial" panose="020B0604020202020204" pitchFamily="34" charset="0"/>
            </a:endParaRP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33798" name="TextBox 9"/>
          <p:cNvSpPr txBox="1">
            <a:spLocks noChangeArrowheads="1"/>
          </p:cNvSpPr>
          <p:nvPr/>
        </p:nvSpPr>
        <p:spPr bwMode="auto">
          <a:xfrm>
            <a:off x="4527472" y="4764992"/>
            <a:ext cx="1863011"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smtClean="0">
                <a:latin typeface="Arial" panose="020B0604020202020204" pitchFamily="34" charset="0"/>
                <a:cs typeface="Arial" panose="020B0604020202020204" pitchFamily="34" charset="0"/>
              </a:rPr>
              <a:t>Postsynaptic </a:t>
            </a:r>
            <a:endParaRPr lang="cs-CZ" altLang="en-US" sz="2200" b="0" dirty="0">
              <a:latin typeface="Arial" panose="020B0604020202020204" pitchFamily="34" charset="0"/>
              <a:cs typeface="Arial" panose="020B0604020202020204" pitchFamily="34" charset="0"/>
            </a:endParaRP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4" name="Obdélník 3">
            <a:extLst>
              <a:ext uri="{FF2B5EF4-FFF2-40B4-BE49-F238E27FC236}">
                <a16:creationId xmlns:a16="http://schemas.microsoft.com/office/drawing/2014/main" id="{C587CECD-0A82-44C8-B6FE-4405E57E8323}"/>
              </a:ext>
            </a:extLst>
          </p:cNvPr>
          <p:cNvSpPr/>
          <p:nvPr/>
        </p:nvSpPr>
        <p:spPr bwMode="auto">
          <a:xfrm>
            <a:off x="2028349" y="2776845"/>
            <a:ext cx="648072" cy="297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17" name="Obdélník 16">
            <a:extLst>
              <a:ext uri="{FF2B5EF4-FFF2-40B4-BE49-F238E27FC236}">
                <a16:creationId xmlns:a16="http://schemas.microsoft.com/office/drawing/2014/main" id="{AB461499-288B-48C0-8BCC-4F955D63463A}"/>
              </a:ext>
            </a:extLst>
          </p:cNvPr>
          <p:cNvSpPr/>
          <p:nvPr/>
        </p:nvSpPr>
        <p:spPr bwMode="auto">
          <a:xfrm>
            <a:off x="2676421" y="3698990"/>
            <a:ext cx="648072" cy="297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pic>
        <p:nvPicPr>
          <p:cNvPr id="15" name="Picture 2" descr="https://upload.wikimedia.org/wikipedia/commons/thumb/f/fb/Basis_of_Membrane_Potential2.png/800px-Basis_of_Membrane_Potential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3186" y="3092050"/>
            <a:ext cx="3196271" cy="36557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5892F9EF-EFDD-4A10-B7E6-7C4C8566A95A}"/>
              </a:ext>
            </a:extLst>
          </p:cNvPr>
          <p:cNvSpPr txBox="1">
            <a:spLocks noChangeArrowheads="1"/>
          </p:cNvSpPr>
          <p:nvPr/>
        </p:nvSpPr>
        <p:spPr bwMode="auto">
          <a:xfrm>
            <a:off x="717630" y="174081"/>
            <a:ext cx="9950370" cy="701731"/>
          </a:xfrm>
          <a:prstGeom prst="rect">
            <a:avLst/>
          </a:prstGeom>
          <a:noFill/>
          <a:ln w="9525">
            <a:noFill/>
            <a:miter lim="800000"/>
            <a:headEnd/>
            <a:tailEnd/>
          </a:ln>
        </p:spPr>
        <p:txBody>
          <a:bodyPr wrap="square">
            <a:spAutoFit/>
          </a:bodyPr>
          <a:lstStyle/>
          <a:p>
            <a:pPr>
              <a:lnSpc>
                <a:spcPct val="90000"/>
              </a:lnSpc>
              <a:spcBef>
                <a:spcPct val="0"/>
              </a:spcBef>
              <a:defRPr/>
            </a:pPr>
            <a:r>
              <a:rPr lang="en-GB" sz="4400" b="1" dirty="0" smtClean="0">
                <a:solidFill>
                  <a:schemeClr val="accent1"/>
                </a:solidFill>
                <a:latin typeface="+mj-lt"/>
                <a:ea typeface="+mj-ea"/>
                <a:cs typeface="+mj-cs"/>
              </a:rPr>
              <a:t>Neurophysiology of synaptic transmission</a:t>
            </a:r>
            <a:endParaRPr lang="en-GB" sz="4400" b="1" dirty="0">
              <a:solidFill>
                <a:schemeClr val="accent1"/>
              </a:solidFill>
              <a:latin typeface="+mj-lt"/>
              <a:ea typeface="+mj-ea"/>
              <a:cs typeface="+mj-cs"/>
            </a:endParaRPr>
          </a:p>
        </p:txBody>
      </p:sp>
    </p:spTree>
    <p:extLst>
      <p:ext uri="{BB962C8B-B14F-4D97-AF65-F5344CB8AC3E}">
        <p14:creationId xmlns:p14="http://schemas.microsoft.com/office/powerpoint/2010/main" val="18935901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3" name="Text Box 18"/>
          <p:cNvSpPr txBox="1">
            <a:spLocks noChangeArrowheads="1"/>
          </p:cNvSpPr>
          <p:nvPr/>
        </p:nvSpPr>
        <p:spPr bwMode="auto">
          <a:xfrm>
            <a:off x="5792287" y="2491781"/>
            <a:ext cx="5148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sp>
        <p:nvSpPr>
          <p:cNvPr id="2" name="Rovnoramenný trojúhelník 1">
            <a:extLst>
              <a:ext uri="{FF2B5EF4-FFF2-40B4-BE49-F238E27FC236}">
                <a16:creationId xmlns:a16="http://schemas.microsoft.com/office/drawing/2014/main" id="{6D14F7AE-FC7E-46F7-80C0-BCF480F1A85A}"/>
              </a:ext>
            </a:extLst>
          </p:cNvPr>
          <p:cNvSpPr/>
          <p:nvPr/>
        </p:nvSpPr>
        <p:spPr bwMode="auto">
          <a:xfrm rot="5400000">
            <a:off x="5567444" y="2540405"/>
            <a:ext cx="2918792" cy="2458799"/>
          </a:xfrm>
          <a:prstGeom prst="triangle">
            <a:avLst>
              <a:gd name="adj" fmla="val 49565"/>
            </a:avLst>
          </a:prstGeom>
          <a:noFill/>
          <a:ln w="603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6" name="Line 7">
            <a:extLst>
              <a:ext uri="{FF2B5EF4-FFF2-40B4-BE49-F238E27FC236}">
                <a16:creationId xmlns:a16="http://schemas.microsoft.com/office/drawing/2014/main" id="{15D18A23-6FB9-494C-875F-08FDD86AF43C}"/>
              </a:ext>
            </a:extLst>
          </p:cNvPr>
          <p:cNvSpPr>
            <a:spLocks noChangeShapeType="1"/>
          </p:cNvSpPr>
          <p:nvPr/>
        </p:nvSpPr>
        <p:spPr bwMode="auto">
          <a:xfrm flipV="1">
            <a:off x="5155569" y="2859907"/>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7" name="Line 7">
            <a:extLst>
              <a:ext uri="{FF2B5EF4-FFF2-40B4-BE49-F238E27FC236}">
                <a16:creationId xmlns:a16="http://schemas.microsoft.com/office/drawing/2014/main" id="{20C4D1C1-2756-4A1B-B8F2-85C7584358DA}"/>
              </a:ext>
            </a:extLst>
          </p:cNvPr>
          <p:cNvSpPr>
            <a:spLocks noChangeShapeType="1"/>
          </p:cNvSpPr>
          <p:nvPr/>
        </p:nvSpPr>
        <p:spPr bwMode="auto">
          <a:xfrm flipV="1">
            <a:off x="5125547" y="4639734"/>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9" name="Line 7">
            <a:extLst>
              <a:ext uri="{FF2B5EF4-FFF2-40B4-BE49-F238E27FC236}">
                <a16:creationId xmlns:a16="http://schemas.microsoft.com/office/drawing/2014/main" id="{00FB0CBB-A332-494F-A160-2C581D1991C8}"/>
              </a:ext>
            </a:extLst>
          </p:cNvPr>
          <p:cNvSpPr>
            <a:spLocks noChangeShapeType="1"/>
          </p:cNvSpPr>
          <p:nvPr/>
        </p:nvSpPr>
        <p:spPr bwMode="auto">
          <a:xfrm>
            <a:off x="8289530" y="3743892"/>
            <a:ext cx="326750"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0" name="Text Box 18">
            <a:extLst>
              <a:ext uri="{FF2B5EF4-FFF2-40B4-BE49-F238E27FC236}">
                <a16:creationId xmlns:a16="http://schemas.microsoft.com/office/drawing/2014/main" id="{E7D0B32C-2678-4F81-80AE-CEB2027C9233}"/>
              </a:ext>
            </a:extLst>
          </p:cNvPr>
          <p:cNvSpPr txBox="1">
            <a:spLocks noChangeArrowheads="1"/>
          </p:cNvSpPr>
          <p:nvPr/>
        </p:nvSpPr>
        <p:spPr bwMode="auto">
          <a:xfrm>
            <a:off x="5834872" y="4217324"/>
            <a:ext cx="37221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grpSp>
        <p:nvGrpSpPr>
          <p:cNvPr id="4" name="Skupina 3">
            <a:extLst>
              <a:ext uri="{FF2B5EF4-FFF2-40B4-BE49-F238E27FC236}">
                <a16:creationId xmlns:a16="http://schemas.microsoft.com/office/drawing/2014/main" id="{54CDBE58-F2E3-4DA3-9BA9-6F904216A8EE}"/>
              </a:ext>
            </a:extLst>
          </p:cNvPr>
          <p:cNvGrpSpPr/>
          <p:nvPr/>
        </p:nvGrpSpPr>
        <p:grpSpPr>
          <a:xfrm>
            <a:off x="3249149" y="1562416"/>
            <a:ext cx="1685498" cy="1708917"/>
            <a:chOff x="1408331" y="3067612"/>
            <a:chExt cx="1685498" cy="1708917"/>
          </a:xfrm>
        </p:grpSpPr>
        <p:grpSp>
          <p:nvGrpSpPr>
            <p:cNvPr id="3" name="Skupina 2">
              <a:extLst>
                <a:ext uri="{FF2B5EF4-FFF2-40B4-BE49-F238E27FC236}">
                  <a16:creationId xmlns:a16="http://schemas.microsoft.com/office/drawing/2014/main" id="{6BE93CA8-0CA0-4B7E-968F-E13765E32124}"/>
                </a:ext>
              </a:extLst>
            </p:cNvPr>
            <p:cNvGrpSpPr/>
            <p:nvPr/>
          </p:nvGrpSpPr>
          <p:grpSpPr>
            <a:xfrm>
              <a:off x="1634428" y="3529576"/>
              <a:ext cx="1295400" cy="867947"/>
              <a:chOff x="5743872" y="3129136"/>
              <a:chExt cx="1295400" cy="609600"/>
            </a:xfrm>
          </p:grpSpPr>
          <p:sp>
            <p:nvSpPr>
              <p:cNvPr id="446466" name="Line 2"/>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68" name="Line 4"/>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69" name="Line 5"/>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70" name="Line 6"/>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446486" name="Text Box 22"/>
            <p:cNvSpPr txBox="1">
              <a:spLocks noChangeArrowheads="1"/>
            </p:cNvSpPr>
            <p:nvPr/>
          </p:nvSpPr>
          <p:spPr bwMode="auto">
            <a:xfrm>
              <a:off x="2066228" y="3067612"/>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a:t>
              </a:r>
            </a:p>
          </p:txBody>
        </p:sp>
        <p:sp>
          <p:nvSpPr>
            <p:cNvPr id="31" name="Text Box 22">
              <a:extLst>
                <a:ext uri="{FF2B5EF4-FFF2-40B4-BE49-F238E27FC236}">
                  <a16:creationId xmlns:a16="http://schemas.microsoft.com/office/drawing/2014/main" id="{75E26AB6-FF47-424F-B026-5771133B8FBB}"/>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3" name="Text Box 22">
              <a:extLst>
                <a:ext uri="{FF2B5EF4-FFF2-40B4-BE49-F238E27FC236}">
                  <a16:creationId xmlns:a16="http://schemas.microsoft.com/office/drawing/2014/main" id="{A3A1519F-EC0E-40DF-8651-980D8F63F2FC}"/>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4" name="Text Box 22">
              <a:extLst>
                <a:ext uri="{FF2B5EF4-FFF2-40B4-BE49-F238E27FC236}">
                  <a16:creationId xmlns:a16="http://schemas.microsoft.com/office/drawing/2014/main" id="{6CA7791E-74E7-4A60-A830-1A28CB6C1134}"/>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5" name="Text Box 22">
              <a:extLst>
                <a:ext uri="{FF2B5EF4-FFF2-40B4-BE49-F238E27FC236}">
                  <a16:creationId xmlns:a16="http://schemas.microsoft.com/office/drawing/2014/main" id="{938A57A7-FB45-4993-9E0E-1B57E6A0EBBA}"/>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grpSp>
        <p:nvGrpSpPr>
          <p:cNvPr id="54" name="Skupina 53">
            <a:extLst>
              <a:ext uri="{FF2B5EF4-FFF2-40B4-BE49-F238E27FC236}">
                <a16:creationId xmlns:a16="http://schemas.microsoft.com/office/drawing/2014/main" id="{8708CC9C-0B6E-4546-9240-05B563B96978}"/>
              </a:ext>
            </a:extLst>
          </p:cNvPr>
          <p:cNvGrpSpPr/>
          <p:nvPr/>
        </p:nvGrpSpPr>
        <p:grpSpPr>
          <a:xfrm>
            <a:off x="8630672" y="2520842"/>
            <a:ext cx="1685498" cy="1603851"/>
            <a:chOff x="1408331" y="3172678"/>
            <a:chExt cx="1685498" cy="1603851"/>
          </a:xfrm>
        </p:grpSpPr>
        <p:grpSp>
          <p:nvGrpSpPr>
            <p:cNvPr id="55" name="Skupina 54">
              <a:extLst>
                <a:ext uri="{FF2B5EF4-FFF2-40B4-BE49-F238E27FC236}">
                  <a16:creationId xmlns:a16="http://schemas.microsoft.com/office/drawing/2014/main" id="{A3FD832A-D07C-4CD5-ABE4-8FB06229645B}"/>
                </a:ext>
              </a:extLst>
            </p:cNvPr>
            <p:cNvGrpSpPr/>
            <p:nvPr/>
          </p:nvGrpSpPr>
          <p:grpSpPr>
            <a:xfrm>
              <a:off x="1634428" y="3837631"/>
              <a:ext cx="1295400" cy="559888"/>
              <a:chOff x="5743872" y="3345500"/>
              <a:chExt cx="1295400" cy="393236"/>
            </a:xfrm>
          </p:grpSpPr>
          <p:sp>
            <p:nvSpPr>
              <p:cNvPr id="61" name="Line 2">
                <a:extLst>
                  <a:ext uri="{FF2B5EF4-FFF2-40B4-BE49-F238E27FC236}">
                    <a16:creationId xmlns:a16="http://schemas.microsoft.com/office/drawing/2014/main" id="{04188FA5-2139-4324-9CEF-C1CE3E8C3C50}"/>
                  </a:ext>
                </a:extLst>
              </p:cNvPr>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2" name="Line 4">
                <a:extLst>
                  <a:ext uri="{FF2B5EF4-FFF2-40B4-BE49-F238E27FC236}">
                    <a16:creationId xmlns:a16="http://schemas.microsoft.com/office/drawing/2014/main" id="{2A78E8C5-BE60-4398-BB59-8DCEF0730A81}"/>
                  </a:ext>
                </a:extLst>
              </p:cNvPr>
              <p:cNvSpPr>
                <a:spLocks noChangeShapeType="1"/>
              </p:cNvSpPr>
              <p:nvPr/>
            </p:nvSpPr>
            <p:spPr bwMode="auto">
              <a:xfrm flipV="1">
                <a:off x="6124872" y="3345500"/>
                <a:ext cx="197319" cy="39323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3" name="Line 5">
                <a:extLst>
                  <a:ext uri="{FF2B5EF4-FFF2-40B4-BE49-F238E27FC236}">
                    <a16:creationId xmlns:a16="http://schemas.microsoft.com/office/drawing/2014/main" id="{30EECE6B-6D60-40CE-A112-F9B55AB8BADD}"/>
                  </a:ext>
                </a:extLst>
              </p:cNvPr>
              <p:cNvSpPr>
                <a:spLocks noChangeShapeType="1"/>
              </p:cNvSpPr>
              <p:nvPr/>
            </p:nvSpPr>
            <p:spPr bwMode="auto">
              <a:xfrm>
                <a:off x="6329761" y="3345500"/>
                <a:ext cx="252311" cy="3932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4" name="Line 6">
                <a:extLst>
                  <a:ext uri="{FF2B5EF4-FFF2-40B4-BE49-F238E27FC236}">
                    <a16:creationId xmlns:a16="http://schemas.microsoft.com/office/drawing/2014/main" id="{F8CCE016-1D1B-4860-BE18-2C6A97D684E0}"/>
                  </a:ext>
                </a:extLst>
              </p:cNvPr>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56" name="Text Box 22">
              <a:extLst>
                <a:ext uri="{FF2B5EF4-FFF2-40B4-BE49-F238E27FC236}">
                  <a16:creationId xmlns:a16="http://schemas.microsoft.com/office/drawing/2014/main" id="{E99D401A-37A4-4EA1-907B-DDAC5124559E}"/>
                </a:ext>
              </a:extLst>
            </p:cNvPr>
            <p:cNvSpPr txBox="1">
              <a:spLocks noChangeArrowheads="1"/>
            </p:cNvSpPr>
            <p:nvPr/>
          </p:nvSpPr>
          <p:spPr bwMode="auto">
            <a:xfrm>
              <a:off x="1881242" y="3172678"/>
              <a:ext cx="633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smtClean="0">
                  <a:latin typeface="Arial" panose="020B0604020202020204" pitchFamily="34" charset="0"/>
                </a:rPr>
                <a:t>0</a:t>
              </a:r>
              <a:r>
                <a:rPr lang="en-US" altLang="en-US" dirty="0" smtClean="0">
                  <a:latin typeface="Arial" panose="020B0604020202020204" pitchFamily="34" charset="0"/>
                </a:rPr>
                <a:t>.</a:t>
              </a:r>
              <a:r>
                <a:rPr lang="cs-CZ" altLang="en-US" dirty="0" smtClean="0">
                  <a:latin typeface="Arial" panose="020B0604020202020204" pitchFamily="34" charset="0"/>
                </a:rPr>
                <a:t>75</a:t>
              </a:r>
              <a:endParaRPr lang="cs-CZ" altLang="en-US" dirty="0">
                <a:latin typeface="Arial" panose="020B0604020202020204" pitchFamily="34" charset="0"/>
              </a:endParaRPr>
            </a:p>
          </p:txBody>
        </p:sp>
        <p:sp>
          <p:nvSpPr>
            <p:cNvPr id="57" name="Text Box 22">
              <a:extLst>
                <a:ext uri="{FF2B5EF4-FFF2-40B4-BE49-F238E27FC236}">
                  <a16:creationId xmlns:a16="http://schemas.microsoft.com/office/drawing/2014/main" id="{8D3940F7-E690-49FA-9F16-F60686E97770}"/>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8" name="Text Box 22">
              <a:extLst>
                <a:ext uri="{FF2B5EF4-FFF2-40B4-BE49-F238E27FC236}">
                  <a16:creationId xmlns:a16="http://schemas.microsoft.com/office/drawing/2014/main" id="{1A903208-71FB-4F06-ADD0-3BBC1533DC98}"/>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9" name="Text Box 22">
              <a:extLst>
                <a:ext uri="{FF2B5EF4-FFF2-40B4-BE49-F238E27FC236}">
                  <a16:creationId xmlns:a16="http://schemas.microsoft.com/office/drawing/2014/main" id="{FD3FB140-58C2-4566-985E-D07043667E31}"/>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60" name="Text Box 22">
              <a:extLst>
                <a:ext uri="{FF2B5EF4-FFF2-40B4-BE49-F238E27FC236}">
                  <a16:creationId xmlns:a16="http://schemas.microsoft.com/office/drawing/2014/main" id="{797BE00D-42A5-490F-99D4-2B5C17E1D8B5}"/>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sp>
        <p:nvSpPr>
          <p:cNvPr id="65" name="Text Box 22">
            <a:extLst>
              <a:ext uri="{FF2B5EF4-FFF2-40B4-BE49-F238E27FC236}">
                <a16:creationId xmlns:a16="http://schemas.microsoft.com/office/drawing/2014/main" id="{6B8AC2C3-86F1-48D3-BB7F-2747CEBE3AE7}"/>
              </a:ext>
            </a:extLst>
          </p:cNvPr>
          <p:cNvSpPr txBox="1">
            <a:spLocks noChangeArrowheads="1"/>
          </p:cNvSpPr>
          <p:nvPr/>
        </p:nvSpPr>
        <p:spPr bwMode="auto">
          <a:xfrm>
            <a:off x="1769508" y="1780932"/>
            <a:ext cx="16334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Active electrode 1</a:t>
            </a:r>
            <a:endParaRPr lang="cs-CZ" altLang="en-US" dirty="0">
              <a:latin typeface="Arial" panose="020B0604020202020204" pitchFamily="34" charset="0"/>
            </a:endParaRPr>
          </a:p>
        </p:txBody>
      </p:sp>
      <p:sp>
        <p:nvSpPr>
          <p:cNvPr id="66" name="Text Box 22">
            <a:extLst>
              <a:ext uri="{FF2B5EF4-FFF2-40B4-BE49-F238E27FC236}">
                <a16:creationId xmlns:a16="http://schemas.microsoft.com/office/drawing/2014/main" id="{3A915594-502F-41E0-B8F3-068B993C6687}"/>
              </a:ext>
            </a:extLst>
          </p:cNvPr>
          <p:cNvSpPr txBox="1">
            <a:spLocks noChangeArrowheads="1"/>
          </p:cNvSpPr>
          <p:nvPr/>
        </p:nvSpPr>
        <p:spPr bwMode="auto">
          <a:xfrm>
            <a:off x="8661700" y="1747989"/>
            <a:ext cx="2202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EEG trace</a:t>
            </a:r>
            <a:endParaRPr lang="cs-CZ" altLang="en-US" dirty="0">
              <a:latin typeface="Arial" panose="020B0604020202020204" pitchFamily="34" charset="0"/>
            </a:endParaRPr>
          </a:p>
        </p:txBody>
      </p:sp>
      <p:sp>
        <p:nvSpPr>
          <p:cNvPr id="67" name="Text Box 22">
            <a:extLst>
              <a:ext uri="{FF2B5EF4-FFF2-40B4-BE49-F238E27FC236}">
                <a16:creationId xmlns:a16="http://schemas.microsoft.com/office/drawing/2014/main" id="{50F9491A-9942-46A2-BEF3-B9DA08A38ADF}"/>
              </a:ext>
            </a:extLst>
          </p:cNvPr>
          <p:cNvSpPr txBox="1">
            <a:spLocks noChangeArrowheads="1"/>
          </p:cNvSpPr>
          <p:nvPr/>
        </p:nvSpPr>
        <p:spPr bwMode="auto">
          <a:xfrm>
            <a:off x="5783879" y="3544616"/>
            <a:ext cx="2202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Differential amplifier</a:t>
            </a:r>
            <a:endParaRPr lang="cs-CZ" altLang="en-US" dirty="0">
              <a:latin typeface="Arial" panose="020B0604020202020204" pitchFamily="34" charset="0"/>
            </a:endParaRPr>
          </a:p>
        </p:txBody>
      </p:sp>
      <p:grpSp>
        <p:nvGrpSpPr>
          <p:cNvPr id="53" name="Skupina 52">
            <a:extLst>
              <a:ext uri="{FF2B5EF4-FFF2-40B4-BE49-F238E27FC236}">
                <a16:creationId xmlns:a16="http://schemas.microsoft.com/office/drawing/2014/main" id="{4323D672-D5B6-441D-B97B-A964CA019E8A}"/>
              </a:ext>
            </a:extLst>
          </p:cNvPr>
          <p:cNvGrpSpPr/>
          <p:nvPr/>
        </p:nvGrpSpPr>
        <p:grpSpPr>
          <a:xfrm>
            <a:off x="3327143" y="3935078"/>
            <a:ext cx="1685498" cy="1088967"/>
            <a:chOff x="1408331" y="3687562"/>
            <a:chExt cx="1685498" cy="1088967"/>
          </a:xfrm>
        </p:grpSpPr>
        <p:grpSp>
          <p:nvGrpSpPr>
            <p:cNvPr id="68" name="Skupina 67">
              <a:extLst>
                <a:ext uri="{FF2B5EF4-FFF2-40B4-BE49-F238E27FC236}">
                  <a16:creationId xmlns:a16="http://schemas.microsoft.com/office/drawing/2014/main" id="{B20A525F-E719-4078-8C3B-26CFE93885B7}"/>
                </a:ext>
              </a:extLst>
            </p:cNvPr>
            <p:cNvGrpSpPr/>
            <p:nvPr/>
          </p:nvGrpSpPr>
          <p:grpSpPr>
            <a:xfrm>
              <a:off x="1634428" y="4186515"/>
              <a:ext cx="1295400" cy="210986"/>
              <a:chOff x="5743872" y="3590550"/>
              <a:chExt cx="1295400" cy="148186"/>
            </a:xfrm>
          </p:grpSpPr>
          <p:sp>
            <p:nvSpPr>
              <p:cNvPr id="74" name="Line 2">
                <a:extLst>
                  <a:ext uri="{FF2B5EF4-FFF2-40B4-BE49-F238E27FC236}">
                    <a16:creationId xmlns:a16="http://schemas.microsoft.com/office/drawing/2014/main" id="{0FCBC699-91EF-414A-8529-5CCBB1E28119}"/>
                  </a:ext>
                </a:extLst>
              </p:cNvPr>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75" name="Line 4">
                <a:extLst>
                  <a:ext uri="{FF2B5EF4-FFF2-40B4-BE49-F238E27FC236}">
                    <a16:creationId xmlns:a16="http://schemas.microsoft.com/office/drawing/2014/main" id="{96CFB5BD-128F-4D43-AA1C-24A6525DE46D}"/>
                  </a:ext>
                </a:extLst>
              </p:cNvPr>
              <p:cNvSpPr>
                <a:spLocks noChangeShapeType="1"/>
              </p:cNvSpPr>
              <p:nvPr/>
            </p:nvSpPr>
            <p:spPr bwMode="auto">
              <a:xfrm flipV="1">
                <a:off x="6124872" y="3590550"/>
                <a:ext cx="231668" cy="1481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76" name="Line 5">
                <a:extLst>
                  <a:ext uri="{FF2B5EF4-FFF2-40B4-BE49-F238E27FC236}">
                    <a16:creationId xmlns:a16="http://schemas.microsoft.com/office/drawing/2014/main" id="{5265EDF8-219D-4345-8231-80C8C432B24F}"/>
                  </a:ext>
                </a:extLst>
              </p:cNvPr>
              <p:cNvSpPr>
                <a:spLocks noChangeShapeType="1"/>
              </p:cNvSpPr>
              <p:nvPr/>
            </p:nvSpPr>
            <p:spPr bwMode="auto">
              <a:xfrm>
                <a:off x="6350404" y="3590550"/>
                <a:ext cx="231668" cy="14818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77" name="Line 6">
                <a:extLst>
                  <a:ext uri="{FF2B5EF4-FFF2-40B4-BE49-F238E27FC236}">
                    <a16:creationId xmlns:a16="http://schemas.microsoft.com/office/drawing/2014/main" id="{4C6FE761-5803-4B29-A16B-1BF054470BF7}"/>
                  </a:ext>
                </a:extLst>
              </p:cNvPr>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69" name="Text Box 22">
              <a:extLst>
                <a:ext uri="{FF2B5EF4-FFF2-40B4-BE49-F238E27FC236}">
                  <a16:creationId xmlns:a16="http://schemas.microsoft.com/office/drawing/2014/main" id="{E472096F-CA1C-4D5F-AE56-749CDB7BEE6C}"/>
                </a:ext>
              </a:extLst>
            </p:cNvPr>
            <p:cNvSpPr txBox="1">
              <a:spLocks noChangeArrowheads="1"/>
            </p:cNvSpPr>
            <p:nvPr/>
          </p:nvSpPr>
          <p:spPr bwMode="auto">
            <a:xfrm>
              <a:off x="1890509" y="3687562"/>
              <a:ext cx="633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smtClean="0">
                  <a:latin typeface="Arial" panose="020B0604020202020204" pitchFamily="34" charset="0"/>
                </a:rPr>
                <a:t>0</a:t>
              </a:r>
              <a:r>
                <a:rPr lang="en-US" altLang="en-US" dirty="0" smtClean="0">
                  <a:latin typeface="Arial" panose="020B0604020202020204" pitchFamily="34" charset="0"/>
                </a:rPr>
                <a:t>.</a:t>
              </a:r>
              <a:r>
                <a:rPr lang="cs-CZ" altLang="en-US" dirty="0" smtClean="0">
                  <a:latin typeface="Arial" panose="020B0604020202020204" pitchFamily="34" charset="0"/>
                </a:rPr>
                <a:t>25</a:t>
              </a:r>
              <a:endParaRPr lang="cs-CZ" altLang="en-US" dirty="0">
                <a:latin typeface="Arial" panose="020B0604020202020204" pitchFamily="34" charset="0"/>
              </a:endParaRPr>
            </a:p>
          </p:txBody>
        </p:sp>
        <p:sp>
          <p:nvSpPr>
            <p:cNvPr id="70" name="Text Box 22">
              <a:extLst>
                <a:ext uri="{FF2B5EF4-FFF2-40B4-BE49-F238E27FC236}">
                  <a16:creationId xmlns:a16="http://schemas.microsoft.com/office/drawing/2014/main" id="{6EC4C498-8625-4D03-AD3C-2C49DEB013A7}"/>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71" name="Text Box 22">
              <a:extLst>
                <a:ext uri="{FF2B5EF4-FFF2-40B4-BE49-F238E27FC236}">
                  <a16:creationId xmlns:a16="http://schemas.microsoft.com/office/drawing/2014/main" id="{6DBAACB9-9C6D-48F2-99B8-DA31ED13B6D1}"/>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72" name="Text Box 22">
              <a:extLst>
                <a:ext uri="{FF2B5EF4-FFF2-40B4-BE49-F238E27FC236}">
                  <a16:creationId xmlns:a16="http://schemas.microsoft.com/office/drawing/2014/main" id="{C38B394A-9B99-4892-BB60-F0453B57890B}"/>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73" name="Text Box 22">
              <a:extLst>
                <a:ext uri="{FF2B5EF4-FFF2-40B4-BE49-F238E27FC236}">
                  <a16:creationId xmlns:a16="http://schemas.microsoft.com/office/drawing/2014/main" id="{E0EE7C34-6373-46D1-9816-09AD5C308427}"/>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sp>
        <p:nvSpPr>
          <p:cNvPr id="46" name="Text Box 17"/>
          <p:cNvSpPr txBox="1">
            <a:spLocks noChangeArrowheads="1"/>
          </p:cNvSpPr>
          <p:nvPr/>
        </p:nvSpPr>
        <p:spPr bwMode="auto">
          <a:xfrm>
            <a:off x="752354" y="212911"/>
            <a:ext cx="85105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a:solidFill>
                  <a:schemeClr val="accent1"/>
                </a:solidFill>
                <a:latin typeface="+mj-lt"/>
                <a:ea typeface="+mj-ea"/>
                <a:cs typeface="+mj-cs"/>
              </a:rPr>
              <a:t>EEG – </a:t>
            </a:r>
            <a:r>
              <a:rPr lang="en-US" altLang="en-US" sz="4400" dirty="0" smtClean="0">
                <a:solidFill>
                  <a:schemeClr val="accent1"/>
                </a:solidFill>
                <a:latin typeface="+mj-lt"/>
                <a:ea typeface="+mj-ea"/>
                <a:cs typeface="+mj-cs"/>
              </a:rPr>
              <a:t>bipolar montage</a:t>
            </a:r>
            <a:endParaRPr lang="cs-CZ" altLang="en-US" sz="4400" dirty="0">
              <a:solidFill>
                <a:schemeClr val="accent1"/>
              </a:solidFill>
              <a:latin typeface="+mj-lt"/>
              <a:ea typeface="+mj-ea"/>
              <a:cs typeface="+mj-cs"/>
            </a:endParaRPr>
          </a:p>
        </p:txBody>
      </p:sp>
      <p:sp>
        <p:nvSpPr>
          <p:cNvPr id="47" name="Text Box 22">
            <a:extLst>
              <a:ext uri="{FF2B5EF4-FFF2-40B4-BE49-F238E27FC236}">
                <a16:creationId xmlns:a16="http://schemas.microsoft.com/office/drawing/2014/main" id="{6B8AC2C3-86F1-48D3-BB7F-2747CEBE3AE7}"/>
              </a:ext>
            </a:extLst>
          </p:cNvPr>
          <p:cNvSpPr txBox="1">
            <a:spLocks noChangeArrowheads="1"/>
          </p:cNvSpPr>
          <p:nvPr/>
        </p:nvSpPr>
        <p:spPr bwMode="auto">
          <a:xfrm>
            <a:off x="1775520" y="3956206"/>
            <a:ext cx="16334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Active electrode 2</a:t>
            </a:r>
            <a:endParaRPr lang="cs-CZ" altLang="en-US" dirty="0">
              <a:latin typeface="Arial" panose="020B0604020202020204" pitchFamily="34" charset="0"/>
            </a:endParaRPr>
          </a:p>
        </p:txBody>
      </p:sp>
    </p:spTree>
    <p:extLst>
      <p:ext uri="{BB962C8B-B14F-4D97-AF65-F5344CB8AC3E}">
        <p14:creationId xmlns:p14="http://schemas.microsoft.com/office/powerpoint/2010/main" val="22180851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3" name="Text Box 18"/>
          <p:cNvSpPr txBox="1">
            <a:spLocks noChangeArrowheads="1"/>
          </p:cNvSpPr>
          <p:nvPr/>
        </p:nvSpPr>
        <p:spPr bwMode="auto">
          <a:xfrm>
            <a:off x="5792287" y="2491781"/>
            <a:ext cx="5148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sp>
        <p:nvSpPr>
          <p:cNvPr id="2" name="Rovnoramenný trojúhelník 1">
            <a:extLst>
              <a:ext uri="{FF2B5EF4-FFF2-40B4-BE49-F238E27FC236}">
                <a16:creationId xmlns:a16="http://schemas.microsoft.com/office/drawing/2014/main" id="{6D14F7AE-FC7E-46F7-80C0-BCF480F1A85A}"/>
              </a:ext>
            </a:extLst>
          </p:cNvPr>
          <p:cNvSpPr/>
          <p:nvPr/>
        </p:nvSpPr>
        <p:spPr bwMode="auto">
          <a:xfrm rot="5400000">
            <a:off x="5567444" y="2540405"/>
            <a:ext cx="2918792" cy="2458799"/>
          </a:xfrm>
          <a:prstGeom prst="triangle">
            <a:avLst>
              <a:gd name="adj" fmla="val 49565"/>
            </a:avLst>
          </a:prstGeom>
          <a:noFill/>
          <a:ln w="603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6" name="Line 7">
            <a:extLst>
              <a:ext uri="{FF2B5EF4-FFF2-40B4-BE49-F238E27FC236}">
                <a16:creationId xmlns:a16="http://schemas.microsoft.com/office/drawing/2014/main" id="{15D18A23-6FB9-494C-875F-08FDD86AF43C}"/>
              </a:ext>
            </a:extLst>
          </p:cNvPr>
          <p:cNvSpPr>
            <a:spLocks noChangeShapeType="1"/>
          </p:cNvSpPr>
          <p:nvPr/>
        </p:nvSpPr>
        <p:spPr bwMode="auto">
          <a:xfrm flipV="1">
            <a:off x="5155569" y="2859907"/>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7" name="Line 7">
            <a:extLst>
              <a:ext uri="{FF2B5EF4-FFF2-40B4-BE49-F238E27FC236}">
                <a16:creationId xmlns:a16="http://schemas.microsoft.com/office/drawing/2014/main" id="{20C4D1C1-2756-4A1B-B8F2-85C7584358DA}"/>
              </a:ext>
            </a:extLst>
          </p:cNvPr>
          <p:cNvSpPr>
            <a:spLocks noChangeShapeType="1"/>
          </p:cNvSpPr>
          <p:nvPr/>
        </p:nvSpPr>
        <p:spPr bwMode="auto">
          <a:xfrm flipV="1">
            <a:off x="5125547" y="4639734"/>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9" name="Line 7">
            <a:extLst>
              <a:ext uri="{FF2B5EF4-FFF2-40B4-BE49-F238E27FC236}">
                <a16:creationId xmlns:a16="http://schemas.microsoft.com/office/drawing/2014/main" id="{00FB0CBB-A332-494F-A160-2C581D1991C8}"/>
              </a:ext>
            </a:extLst>
          </p:cNvPr>
          <p:cNvSpPr>
            <a:spLocks noChangeShapeType="1"/>
          </p:cNvSpPr>
          <p:nvPr/>
        </p:nvSpPr>
        <p:spPr bwMode="auto">
          <a:xfrm>
            <a:off x="8289530" y="3743892"/>
            <a:ext cx="326750"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0" name="Text Box 18">
            <a:extLst>
              <a:ext uri="{FF2B5EF4-FFF2-40B4-BE49-F238E27FC236}">
                <a16:creationId xmlns:a16="http://schemas.microsoft.com/office/drawing/2014/main" id="{E7D0B32C-2678-4F81-80AE-CEB2027C9233}"/>
              </a:ext>
            </a:extLst>
          </p:cNvPr>
          <p:cNvSpPr txBox="1">
            <a:spLocks noChangeArrowheads="1"/>
          </p:cNvSpPr>
          <p:nvPr/>
        </p:nvSpPr>
        <p:spPr bwMode="auto">
          <a:xfrm>
            <a:off x="5834872" y="4217324"/>
            <a:ext cx="37221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grpSp>
        <p:nvGrpSpPr>
          <p:cNvPr id="4" name="Skupina 3">
            <a:extLst>
              <a:ext uri="{FF2B5EF4-FFF2-40B4-BE49-F238E27FC236}">
                <a16:creationId xmlns:a16="http://schemas.microsoft.com/office/drawing/2014/main" id="{54CDBE58-F2E3-4DA3-9BA9-6F904216A8EE}"/>
              </a:ext>
            </a:extLst>
          </p:cNvPr>
          <p:cNvGrpSpPr/>
          <p:nvPr/>
        </p:nvGrpSpPr>
        <p:grpSpPr>
          <a:xfrm>
            <a:off x="3249149" y="1562416"/>
            <a:ext cx="1685498" cy="1708917"/>
            <a:chOff x="1408331" y="3067612"/>
            <a:chExt cx="1685498" cy="1708917"/>
          </a:xfrm>
        </p:grpSpPr>
        <p:grpSp>
          <p:nvGrpSpPr>
            <p:cNvPr id="3" name="Skupina 2">
              <a:extLst>
                <a:ext uri="{FF2B5EF4-FFF2-40B4-BE49-F238E27FC236}">
                  <a16:creationId xmlns:a16="http://schemas.microsoft.com/office/drawing/2014/main" id="{6BE93CA8-0CA0-4B7E-968F-E13765E32124}"/>
                </a:ext>
              </a:extLst>
            </p:cNvPr>
            <p:cNvGrpSpPr/>
            <p:nvPr/>
          </p:nvGrpSpPr>
          <p:grpSpPr>
            <a:xfrm>
              <a:off x="1634428" y="3529576"/>
              <a:ext cx="1295400" cy="867947"/>
              <a:chOff x="5743872" y="3129136"/>
              <a:chExt cx="1295400" cy="609600"/>
            </a:xfrm>
          </p:grpSpPr>
          <p:sp>
            <p:nvSpPr>
              <p:cNvPr id="446466" name="Line 2"/>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68" name="Line 4"/>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69" name="Line 5"/>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70" name="Line 6"/>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446486" name="Text Box 22"/>
            <p:cNvSpPr txBox="1">
              <a:spLocks noChangeArrowheads="1"/>
            </p:cNvSpPr>
            <p:nvPr/>
          </p:nvSpPr>
          <p:spPr bwMode="auto">
            <a:xfrm>
              <a:off x="2066228" y="3067612"/>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a:t>
              </a:r>
            </a:p>
          </p:txBody>
        </p:sp>
        <p:sp>
          <p:nvSpPr>
            <p:cNvPr id="31" name="Text Box 22">
              <a:extLst>
                <a:ext uri="{FF2B5EF4-FFF2-40B4-BE49-F238E27FC236}">
                  <a16:creationId xmlns:a16="http://schemas.microsoft.com/office/drawing/2014/main" id="{75E26AB6-FF47-424F-B026-5771133B8FBB}"/>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3" name="Text Box 22">
              <a:extLst>
                <a:ext uri="{FF2B5EF4-FFF2-40B4-BE49-F238E27FC236}">
                  <a16:creationId xmlns:a16="http://schemas.microsoft.com/office/drawing/2014/main" id="{A3A1519F-EC0E-40DF-8651-980D8F63F2FC}"/>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4" name="Text Box 22">
              <a:extLst>
                <a:ext uri="{FF2B5EF4-FFF2-40B4-BE49-F238E27FC236}">
                  <a16:creationId xmlns:a16="http://schemas.microsoft.com/office/drawing/2014/main" id="{6CA7791E-74E7-4A60-A830-1A28CB6C1134}"/>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5" name="Text Box 22">
              <a:extLst>
                <a:ext uri="{FF2B5EF4-FFF2-40B4-BE49-F238E27FC236}">
                  <a16:creationId xmlns:a16="http://schemas.microsoft.com/office/drawing/2014/main" id="{938A57A7-FB45-4993-9E0E-1B57E6A0EBBA}"/>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grpSp>
        <p:nvGrpSpPr>
          <p:cNvPr id="5" name="Skupina 4">
            <a:extLst>
              <a:ext uri="{FF2B5EF4-FFF2-40B4-BE49-F238E27FC236}">
                <a16:creationId xmlns:a16="http://schemas.microsoft.com/office/drawing/2014/main" id="{C3DBC01E-C301-40D8-9259-795A77A7864B}"/>
              </a:ext>
            </a:extLst>
          </p:cNvPr>
          <p:cNvGrpSpPr/>
          <p:nvPr/>
        </p:nvGrpSpPr>
        <p:grpSpPr>
          <a:xfrm>
            <a:off x="8637912" y="3719649"/>
            <a:ext cx="1613733" cy="400207"/>
            <a:chOff x="1480096" y="2473489"/>
            <a:chExt cx="1613733" cy="400207"/>
          </a:xfrm>
        </p:grpSpPr>
        <p:sp>
          <p:nvSpPr>
            <p:cNvPr id="446471" name="Line 7"/>
            <p:cNvSpPr>
              <a:spLocks noChangeShapeType="1"/>
            </p:cNvSpPr>
            <p:nvPr/>
          </p:nvSpPr>
          <p:spPr bwMode="auto">
            <a:xfrm flipV="1">
              <a:off x="1674252" y="2473489"/>
              <a:ext cx="1368152"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6" name="Text Box 22">
              <a:extLst>
                <a:ext uri="{FF2B5EF4-FFF2-40B4-BE49-F238E27FC236}">
                  <a16:creationId xmlns:a16="http://schemas.microsoft.com/office/drawing/2014/main" id="{AD7F77C6-7EC0-4A1A-961F-9F2F2B8EA38A}"/>
                </a:ext>
              </a:extLst>
            </p:cNvPr>
            <p:cNvSpPr txBox="1">
              <a:spLocks noChangeArrowheads="1"/>
            </p:cNvSpPr>
            <p:nvPr/>
          </p:nvSpPr>
          <p:spPr bwMode="auto">
            <a:xfrm>
              <a:off x="1810539"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7" name="Text Box 22">
              <a:extLst>
                <a:ext uri="{FF2B5EF4-FFF2-40B4-BE49-F238E27FC236}">
                  <a16:creationId xmlns:a16="http://schemas.microsoft.com/office/drawing/2014/main" id="{1E838309-4DAF-4315-9A67-573E00B9521D}"/>
                </a:ext>
              </a:extLst>
            </p:cNvPr>
            <p:cNvSpPr txBox="1">
              <a:spLocks noChangeArrowheads="1"/>
            </p:cNvSpPr>
            <p:nvPr/>
          </p:nvSpPr>
          <p:spPr bwMode="auto">
            <a:xfrm>
              <a:off x="2433583"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8" name="Text Box 22">
              <a:extLst>
                <a:ext uri="{FF2B5EF4-FFF2-40B4-BE49-F238E27FC236}">
                  <a16:creationId xmlns:a16="http://schemas.microsoft.com/office/drawing/2014/main" id="{C40C226A-2560-40C4-8234-36352C1A6C4B}"/>
                </a:ext>
              </a:extLst>
            </p:cNvPr>
            <p:cNvSpPr txBox="1">
              <a:spLocks noChangeArrowheads="1"/>
            </p:cNvSpPr>
            <p:nvPr/>
          </p:nvSpPr>
          <p:spPr bwMode="auto">
            <a:xfrm>
              <a:off x="1480096"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9" name="Text Box 22">
              <a:extLst>
                <a:ext uri="{FF2B5EF4-FFF2-40B4-BE49-F238E27FC236}">
                  <a16:creationId xmlns:a16="http://schemas.microsoft.com/office/drawing/2014/main" id="{9AF01572-5075-4C2D-A70D-B658D0FBEE4A}"/>
                </a:ext>
              </a:extLst>
            </p:cNvPr>
            <p:cNvSpPr txBox="1">
              <a:spLocks noChangeArrowheads="1"/>
            </p:cNvSpPr>
            <p:nvPr/>
          </p:nvSpPr>
          <p:spPr bwMode="auto">
            <a:xfrm>
              <a:off x="2780923"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40" name="Text Box 22">
              <a:extLst>
                <a:ext uri="{FF2B5EF4-FFF2-40B4-BE49-F238E27FC236}">
                  <a16:creationId xmlns:a16="http://schemas.microsoft.com/office/drawing/2014/main" id="{0A291D6E-5073-4F3C-997A-74A7297D4986}"/>
                </a:ext>
              </a:extLst>
            </p:cNvPr>
            <p:cNvSpPr txBox="1">
              <a:spLocks noChangeArrowheads="1"/>
            </p:cNvSpPr>
            <p:nvPr/>
          </p:nvSpPr>
          <p:spPr bwMode="auto">
            <a:xfrm>
              <a:off x="2107451"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grpSp>
        <p:nvGrpSpPr>
          <p:cNvPr id="54" name="Skupina 53">
            <a:extLst>
              <a:ext uri="{FF2B5EF4-FFF2-40B4-BE49-F238E27FC236}">
                <a16:creationId xmlns:a16="http://schemas.microsoft.com/office/drawing/2014/main" id="{8708CC9C-0B6E-4546-9240-05B563B96978}"/>
              </a:ext>
            </a:extLst>
          </p:cNvPr>
          <p:cNvGrpSpPr/>
          <p:nvPr/>
        </p:nvGrpSpPr>
        <p:grpSpPr>
          <a:xfrm>
            <a:off x="3378638" y="3316550"/>
            <a:ext cx="1685498" cy="1708917"/>
            <a:chOff x="1408331" y="3067612"/>
            <a:chExt cx="1685498" cy="1708917"/>
          </a:xfrm>
        </p:grpSpPr>
        <p:grpSp>
          <p:nvGrpSpPr>
            <p:cNvPr id="55" name="Skupina 54">
              <a:extLst>
                <a:ext uri="{FF2B5EF4-FFF2-40B4-BE49-F238E27FC236}">
                  <a16:creationId xmlns:a16="http://schemas.microsoft.com/office/drawing/2014/main" id="{A3FD832A-D07C-4CD5-ABE4-8FB06229645B}"/>
                </a:ext>
              </a:extLst>
            </p:cNvPr>
            <p:cNvGrpSpPr/>
            <p:nvPr/>
          </p:nvGrpSpPr>
          <p:grpSpPr>
            <a:xfrm>
              <a:off x="1634428" y="3529576"/>
              <a:ext cx="1295400" cy="867947"/>
              <a:chOff x="5743872" y="3129136"/>
              <a:chExt cx="1295400" cy="609600"/>
            </a:xfrm>
          </p:grpSpPr>
          <p:sp>
            <p:nvSpPr>
              <p:cNvPr id="61" name="Line 2">
                <a:extLst>
                  <a:ext uri="{FF2B5EF4-FFF2-40B4-BE49-F238E27FC236}">
                    <a16:creationId xmlns:a16="http://schemas.microsoft.com/office/drawing/2014/main" id="{04188FA5-2139-4324-9CEF-C1CE3E8C3C50}"/>
                  </a:ext>
                </a:extLst>
              </p:cNvPr>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2" name="Line 4">
                <a:extLst>
                  <a:ext uri="{FF2B5EF4-FFF2-40B4-BE49-F238E27FC236}">
                    <a16:creationId xmlns:a16="http://schemas.microsoft.com/office/drawing/2014/main" id="{2A78E8C5-BE60-4398-BB59-8DCEF0730A81}"/>
                  </a:ext>
                </a:extLst>
              </p:cNvPr>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3" name="Line 5">
                <a:extLst>
                  <a:ext uri="{FF2B5EF4-FFF2-40B4-BE49-F238E27FC236}">
                    <a16:creationId xmlns:a16="http://schemas.microsoft.com/office/drawing/2014/main" id="{30EECE6B-6D60-40CE-A112-F9B55AB8BADD}"/>
                  </a:ext>
                </a:extLst>
              </p:cNvPr>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4" name="Line 6">
                <a:extLst>
                  <a:ext uri="{FF2B5EF4-FFF2-40B4-BE49-F238E27FC236}">
                    <a16:creationId xmlns:a16="http://schemas.microsoft.com/office/drawing/2014/main" id="{F8CCE016-1D1B-4860-BE18-2C6A97D684E0}"/>
                  </a:ext>
                </a:extLst>
              </p:cNvPr>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56" name="Text Box 22">
              <a:extLst>
                <a:ext uri="{FF2B5EF4-FFF2-40B4-BE49-F238E27FC236}">
                  <a16:creationId xmlns:a16="http://schemas.microsoft.com/office/drawing/2014/main" id="{E99D401A-37A4-4EA1-907B-DDAC5124559E}"/>
                </a:ext>
              </a:extLst>
            </p:cNvPr>
            <p:cNvSpPr txBox="1">
              <a:spLocks noChangeArrowheads="1"/>
            </p:cNvSpPr>
            <p:nvPr/>
          </p:nvSpPr>
          <p:spPr bwMode="auto">
            <a:xfrm>
              <a:off x="2066228" y="3067612"/>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a:t>
              </a:r>
            </a:p>
          </p:txBody>
        </p:sp>
        <p:sp>
          <p:nvSpPr>
            <p:cNvPr id="57" name="Text Box 22">
              <a:extLst>
                <a:ext uri="{FF2B5EF4-FFF2-40B4-BE49-F238E27FC236}">
                  <a16:creationId xmlns:a16="http://schemas.microsoft.com/office/drawing/2014/main" id="{8D3940F7-E690-49FA-9F16-F60686E97770}"/>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8" name="Text Box 22">
              <a:extLst>
                <a:ext uri="{FF2B5EF4-FFF2-40B4-BE49-F238E27FC236}">
                  <a16:creationId xmlns:a16="http://schemas.microsoft.com/office/drawing/2014/main" id="{1A903208-71FB-4F06-ADD0-3BBC1533DC98}"/>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9" name="Text Box 22">
              <a:extLst>
                <a:ext uri="{FF2B5EF4-FFF2-40B4-BE49-F238E27FC236}">
                  <a16:creationId xmlns:a16="http://schemas.microsoft.com/office/drawing/2014/main" id="{FD3FB140-58C2-4566-985E-D07043667E31}"/>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60" name="Text Box 22">
              <a:extLst>
                <a:ext uri="{FF2B5EF4-FFF2-40B4-BE49-F238E27FC236}">
                  <a16:creationId xmlns:a16="http://schemas.microsoft.com/office/drawing/2014/main" id="{797BE00D-42A5-490F-99D4-2B5C17E1D8B5}"/>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sp>
        <p:nvSpPr>
          <p:cNvPr id="43" name="Text Box 22">
            <a:extLst>
              <a:ext uri="{FF2B5EF4-FFF2-40B4-BE49-F238E27FC236}">
                <a16:creationId xmlns:a16="http://schemas.microsoft.com/office/drawing/2014/main" id="{6B8AC2C3-86F1-48D3-BB7F-2747CEBE3AE7}"/>
              </a:ext>
            </a:extLst>
          </p:cNvPr>
          <p:cNvSpPr txBox="1">
            <a:spLocks noChangeArrowheads="1"/>
          </p:cNvSpPr>
          <p:nvPr/>
        </p:nvSpPr>
        <p:spPr bwMode="auto">
          <a:xfrm>
            <a:off x="1769508" y="1780932"/>
            <a:ext cx="16334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Active electrode 1</a:t>
            </a:r>
            <a:endParaRPr lang="cs-CZ" altLang="en-US" dirty="0">
              <a:latin typeface="Arial" panose="020B0604020202020204" pitchFamily="34" charset="0"/>
            </a:endParaRPr>
          </a:p>
        </p:txBody>
      </p:sp>
      <p:sp>
        <p:nvSpPr>
          <p:cNvPr id="44" name="Text Box 22">
            <a:extLst>
              <a:ext uri="{FF2B5EF4-FFF2-40B4-BE49-F238E27FC236}">
                <a16:creationId xmlns:a16="http://schemas.microsoft.com/office/drawing/2014/main" id="{3A915594-502F-41E0-B8F3-068B993C6687}"/>
              </a:ext>
            </a:extLst>
          </p:cNvPr>
          <p:cNvSpPr txBox="1">
            <a:spLocks noChangeArrowheads="1"/>
          </p:cNvSpPr>
          <p:nvPr/>
        </p:nvSpPr>
        <p:spPr bwMode="auto">
          <a:xfrm>
            <a:off x="8661700" y="1747989"/>
            <a:ext cx="2202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EEG trace</a:t>
            </a:r>
            <a:endParaRPr lang="cs-CZ" altLang="en-US" dirty="0">
              <a:latin typeface="Arial" panose="020B0604020202020204" pitchFamily="34" charset="0"/>
            </a:endParaRPr>
          </a:p>
        </p:txBody>
      </p:sp>
      <p:sp>
        <p:nvSpPr>
          <p:cNvPr id="45" name="Text Box 22">
            <a:extLst>
              <a:ext uri="{FF2B5EF4-FFF2-40B4-BE49-F238E27FC236}">
                <a16:creationId xmlns:a16="http://schemas.microsoft.com/office/drawing/2014/main" id="{50F9491A-9942-46A2-BEF3-B9DA08A38ADF}"/>
              </a:ext>
            </a:extLst>
          </p:cNvPr>
          <p:cNvSpPr txBox="1">
            <a:spLocks noChangeArrowheads="1"/>
          </p:cNvSpPr>
          <p:nvPr/>
        </p:nvSpPr>
        <p:spPr bwMode="auto">
          <a:xfrm>
            <a:off x="5783879" y="3544616"/>
            <a:ext cx="2202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Differential amplifier</a:t>
            </a:r>
            <a:endParaRPr lang="cs-CZ" altLang="en-US" dirty="0">
              <a:latin typeface="Arial" panose="020B0604020202020204" pitchFamily="34" charset="0"/>
            </a:endParaRPr>
          </a:p>
        </p:txBody>
      </p:sp>
      <p:sp>
        <p:nvSpPr>
          <p:cNvPr id="46" name="Text Box 17"/>
          <p:cNvSpPr txBox="1">
            <a:spLocks noChangeArrowheads="1"/>
          </p:cNvSpPr>
          <p:nvPr/>
        </p:nvSpPr>
        <p:spPr bwMode="auto">
          <a:xfrm>
            <a:off x="752354" y="212911"/>
            <a:ext cx="85105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a:solidFill>
                  <a:schemeClr val="accent1"/>
                </a:solidFill>
                <a:latin typeface="+mj-lt"/>
                <a:ea typeface="+mj-ea"/>
                <a:cs typeface="+mj-cs"/>
              </a:rPr>
              <a:t>EEG – </a:t>
            </a:r>
            <a:r>
              <a:rPr lang="en-US" altLang="en-US" sz="4400" dirty="0" smtClean="0">
                <a:solidFill>
                  <a:schemeClr val="accent1"/>
                </a:solidFill>
                <a:latin typeface="+mj-lt"/>
                <a:ea typeface="+mj-ea"/>
                <a:cs typeface="+mj-cs"/>
              </a:rPr>
              <a:t>bipolar montage</a:t>
            </a:r>
            <a:endParaRPr lang="cs-CZ" altLang="en-US" sz="4400" dirty="0">
              <a:solidFill>
                <a:schemeClr val="accent1"/>
              </a:solidFill>
              <a:latin typeface="+mj-lt"/>
              <a:ea typeface="+mj-ea"/>
              <a:cs typeface="+mj-cs"/>
            </a:endParaRPr>
          </a:p>
        </p:txBody>
      </p:sp>
      <p:sp>
        <p:nvSpPr>
          <p:cNvPr id="47" name="Text Box 22">
            <a:extLst>
              <a:ext uri="{FF2B5EF4-FFF2-40B4-BE49-F238E27FC236}">
                <a16:creationId xmlns:a16="http://schemas.microsoft.com/office/drawing/2014/main" id="{6B8AC2C3-86F1-48D3-BB7F-2747CEBE3AE7}"/>
              </a:ext>
            </a:extLst>
          </p:cNvPr>
          <p:cNvSpPr txBox="1">
            <a:spLocks noChangeArrowheads="1"/>
          </p:cNvSpPr>
          <p:nvPr/>
        </p:nvSpPr>
        <p:spPr bwMode="auto">
          <a:xfrm>
            <a:off x="1775520" y="3956206"/>
            <a:ext cx="16334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Active electrode 2</a:t>
            </a:r>
            <a:endParaRPr lang="cs-CZ" altLang="en-US" dirty="0">
              <a:latin typeface="Arial" panose="020B0604020202020204" pitchFamily="34" charset="0"/>
            </a:endParaRPr>
          </a:p>
        </p:txBody>
      </p:sp>
    </p:spTree>
    <p:extLst>
      <p:ext uri="{BB962C8B-B14F-4D97-AF65-F5344CB8AC3E}">
        <p14:creationId xmlns:p14="http://schemas.microsoft.com/office/powerpoint/2010/main" val="39440606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3" name="Text Box 18"/>
          <p:cNvSpPr txBox="1">
            <a:spLocks noChangeArrowheads="1"/>
          </p:cNvSpPr>
          <p:nvPr/>
        </p:nvSpPr>
        <p:spPr bwMode="auto">
          <a:xfrm>
            <a:off x="5792287" y="2505112"/>
            <a:ext cx="5148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sp>
        <p:nvSpPr>
          <p:cNvPr id="2" name="Rovnoramenný trojúhelník 1">
            <a:extLst>
              <a:ext uri="{FF2B5EF4-FFF2-40B4-BE49-F238E27FC236}">
                <a16:creationId xmlns:a16="http://schemas.microsoft.com/office/drawing/2014/main" id="{6D14F7AE-FC7E-46F7-80C0-BCF480F1A85A}"/>
              </a:ext>
            </a:extLst>
          </p:cNvPr>
          <p:cNvSpPr/>
          <p:nvPr/>
        </p:nvSpPr>
        <p:spPr bwMode="auto">
          <a:xfrm rot="5400000">
            <a:off x="5567444" y="2553736"/>
            <a:ext cx="2918792" cy="2458799"/>
          </a:xfrm>
          <a:prstGeom prst="triangle">
            <a:avLst>
              <a:gd name="adj" fmla="val 49565"/>
            </a:avLst>
          </a:prstGeom>
          <a:noFill/>
          <a:ln w="603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6" name="Line 7">
            <a:extLst>
              <a:ext uri="{FF2B5EF4-FFF2-40B4-BE49-F238E27FC236}">
                <a16:creationId xmlns:a16="http://schemas.microsoft.com/office/drawing/2014/main" id="{15D18A23-6FB9-494C-875F-08FDD86AF43C}"/>
              </a:ext>
            </a:extLst>
          </p:cNvPr>
          <p:cNvSpPr>
            <a:spLocks noChangeShapeType="1"/>
          </p:cNvSpPr>
          <p:nvPr/>
        </p:nvSpPr>
        <p:spPr bwMode="auto">
          <a:xfrm flipV="1">
            <a:off x="5155569" y="2873238"/>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7" name="Line 7">
            <a:extLst>
              <a:ext uri="{FF2B5EF4-FFF2-40B4-BE49-F238E27FC236}">
                <a16:creationId xmlns:a16="http://schemas.microsoft.com/office/drawing/2014/main" id="{20C4D1C1-2756-4A1B-B8F2-85C7584358DA}"/>
              </a:ext>
            </a:extLst>
          </p:cNvPr>
          <p:cNvSpPr>
            <a:spLocks noChangeShapeType="1"/>
          </p:cNvSpPr>
          <p:nvPr/>
        </p:nvSpPr>
        <p:spPr bwMode="auto">
          <a:xfrm flipV="1">
            <a:off x="5125547" y="4653065"/>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9" name="Line 7">
            <a:extLst>
              <a:ext uri="{FF2B5EF4-FFF2-40B4-BE49-F238E27FC236}">
                <a16:creationId xmlns:a16="http://schemas.microsoft.com/office/drawing/2014/main" id="{00FB0CBB-A332-494F-A160-2C581D1991C8}"/>
              </a:ext>
            </a:extLst>
          </p:cNvPr>
          <p:cNvSpPr>
            <a:spLocks noChangeShapeType="1"/>
          </p:cNvSpPr>
          <p:nvPr/>
        </p:nvSpPr>
        <p:spPr bwMode="auto">
          <a:xfrm>
            <a:off x="8289530" y="3757223"/>
            <a:ext cx="326750"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0" name="Text Box 18">
            <a:extLst>
              <a:ext uri="{FF2B5EF4-FFF2-40B4-BE49-F238E27FC236}">
                <a16:creationId xmlns:a16="http://schemas.microsoft.com/office/drawing/2014/main" id="{E7D0B32C-2678-4F81-80AE-CEB2027C9233}"/>
              </a:ext>
            </a:extLst>
          </p:cNvPr>
          <p:cNvSpPr txBox="1">
            <a:spLocks noChangeArrowheads="1"/>
          </p:cNvSpPr>
          <p:nvPr/>
        </p:nvSpPr>
        <p:spPr bwMode="auto">
          <a:xfrm>
            <a:off x="5834872" y="4230655"/>
            <a:ext cx="37221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grpSp>
        <p:nvGrpSpPr>
          <p:cNvPr id="4" name="Skupina 3">
            <a:extLst>
              <a:ext uri="{FF2B5EF4-FFF2-40B4-BE49-F238E27FC236}">
                <a16:creationId xmlns:a16="http://schemas.microsoft.com/office/drawing/2014/main" id="{54CDBE58-F2E3-4DA3-9BA9-6F904216A8EE}"/>
              </a:ext>
            </a:extLst>
          </p:cNvPr>
          <p:cNvGrpSpPr/>
          <p:nvPr/>
        </p:nvGrpSpPr>
        <p:grpSpPr>
          <a:xfrm>
            <a:off x="3249149" y="1575747"/>
            <a:ext cx="1685498" cy="1708917"/>
            <a:chOff x="1408331" y="3067612"/>
            <a:chExt cx="1685498" cy="1708917"/>
          </a:xfrm>
        </p:grpSpPr>
        <p:grpSp>
          <p:nvGrpSpPr>
            <p:cNvPr id="3" name="Skupina 2">
              <a:extLst>
                <a:ext uri="{FF2B5EF4-FFF2-40B4-BE49-F238E27FC236}">
                  <a16:creationId xmlns:a16="http://schemas.microsoft.com/office/drawing/2014/main" id="{6BE93CA8-0CA0-4B7E-968F-E13765E32124}"/>
                </a:ext>
              </a:extLst>
            </p:cNvPr>
            <p:cNvGrpSpPr/>
            <p:nvPr/>
          </p:nvGrpSpPr>
          <p:grpSpPr>
            <a:xfrm>
              <a:off x="1634428" y="3529576"/>
              <a:ext cx="1295400" cy="867947"/>
              <a:chOff x="5743872" y="3129136"/>
              <a:chExt cx="1295400" cy="609600"/>
            </a:xfrm>
          </p:grpSpPr>
          <p:sp>
            <p:nvSpPr>
              <p:cNvPr id="446466" name="Line 2"/>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68" name="Line 4"/>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69" name="Line 5"/>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70" name="Line 6"/>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446486" name="Text Box 22"/>
            <p:cNvSpPr txBox="1">
              <a:spLocks noChangeArrowheads="1"/>
            </p:cNvSpPr>
            <p:nvPr/>
          </p:nvSpPr>
          <p:spPr bwMode="auto">
            <a:xfrm>
              <a:off x="2066228" y="3067612"/>
              <a:ext cx="7232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 </a:t>
              </a:r>
              <a:r>
                <a:rPr lang="cs-CZ" altLang="en-US" dirty="0" err="1">
                  <a:latin typeface="Arial" panose="020B0604020202020204" pitchFamily="34" charset="0"/>
                </a:rPr>
                <a:t>mV</a:t>
              </a:r>
              <a:endParaRPr lang="cs-CZ" altLang="en-US" dirty="0">
                <a:latin typeface="Arial" panose="020B0604020202020204" pitchFamily="34" charset="0"/>
              </a:endParaRPr>
            </a:p>
          </p:txBody>
        </p:sp>
        <p:sp>
          <p:nvSpPr>
            <p:cNvPr id="31" name="Text Box 22">
              <a:extLst>
                <a:ext uri="{FF2B5EF4-FFF2-40B4-BE49-F238E27FC236}">
                  <a16:creationId xmlns:a16="http://schemas.microsoft.com/office/drawing/2014/main" id="{75E26AB6-FF47-424F-B026-5771133B8FBB}"/>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3" name="Text Box 22">
              <a:extLst>
                <a:ext uri="{FF2B5EF4-FFF2-40B4-BE49-F238E27FC236}">
                  <a16:creationId xmlns:a16="http://schemas.microsoft.com/office/drawing/2014/main" id="{A3A1519F-EC0E-40DF-8651-980D8F63F2FC}"/>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4" name="Text Box 22">
              <a:extLst>
                <a:ext uri="{FF2B5EF4-FFF2-40B4-BE49-F238E27FC236}">
                  <a16:creationId xmlns:a16="http://schemas.microsoft.com/office/drawing/2014/main" id="{6CA7791E-74E7-4A60-A830-1A28CB6C1134}"/>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5" name="Text Box 22">
              <a:extLst>
                <a:ext uri="{FF2B5EF4-FFF2-40B4-BE49-F238E27FC236}">
                  <a16:creationId xmlns:a16="http://schemas.microsoft.com/office/drawing/2014/main" id="{938A57A7-FB45-4993-9E0E-1B57E6A0EBBA}"/>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grpSp>
        <p:nvGrpSpPr>
          <p:cNvPr id="6" name="Skupina 5">
            <a:extLst>
              <a:ext uri="{FF2B5EF4-FFF2-40B4-BE49-F238E27FC236}">
                <a16:creationId xmlns:a16="http://schemas.microsoft.com/office/drawing/2014/main" id="{0ED50C25-CAEA-4CC2-A265-A6ED47E51EF9}"/>
              </a:ext>
            </a:extLst>
          </p:cNvPr>
          <p:cNvGrpSpPr/>
          <p:nvPr/>
        </p:nvGrpSpPr>
        <p:grpSpPr>
          <a:xfrm>
            <a:off x="3392966" y="4219187"/>
            <a:ext cx="1685498" cy="1781777"/>
            <a:chOff x="9084594" y="4253301"/>
            <a:chExt cx="1685498" cy="1781777"/>
          </a:xfrm>
        </p:grpSpPr>
        <p:grpSp>
          <p:nvGrpSpPr>
            <p:cNvPr id="41" name="Skupina 40">
              <a:extLst>
                <a:ext uri="{FF2B5EF4-FFF2-40B4-BE49-F238E27FC236}">
                  <a16:creationId xmlns:a16="http://schemas.microsoft.com/office/drawing/2014/main" id="{3BE4F675-3EFA-4371-BDFE-6159552FFD98}"/>
                </a:ext>
              </a:extLst>
            </p:cNvPr>
            <p:cNvGrpSpPr/>
            <p:nvPr/>
          </p:nvGrpSpPr>
          <p:grpSpPr>
            <a:xfrm flipV="1">
              <a:off x="9310691" y="4682728"/>
              <a:ext cx="1295400" cy="921954"/>
              <a:chOff x="5743872" y="3129136"/>
              <a:chExt cx="1295400" cy="609600"/>
            </a:xfrm>
          </p:grpSpPr>
          <p:sp>
            <p:nvSpPr>
              <p:cNvPr id="42" name="Line 2">
                <a:extLst>
                  <a:ext uri="{FF2B5EF4-FFF2-40B4-BE49-F238E27FC236}">
                    <a16:creationId xmlns:a16="http://schemas.microsoft.com/office/drawing/2014/main" id="{B6F226EC-05ED-42BD-A15C-496A63D996F6}"/>
                  </a:ext>
                </a:extLst>
              </p:cNvPr>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3" name="Line 4">
                <a:extLst>
                  <a:ext uri="{FF2B5EF4-FFF2-40B4-BE49-F238E27FC236}">
                    <a16:creationId xmlns:a16="http://schemas.microsoft.com/office/drawing/2014/main" id="{55019E65-5F29-4BF3-892C-45FE9DFF816E}"/>
                  </a:ext>
                </a:extLst>
              </p:cNvPr>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 name="Line 5">
                <a:extLst>
                  <a:ext uri="{FF2B5EF4-FFF2-40B4-BE49-F238E27FC236}">
                    <a16:creationId xmlns:a16="http://schemas.microsoft.com/office/drawing/2014/main" id="{C74E945E-08C0-4AED-B48B-281C9CE4ED24}"/>
                  </a:ext>
                </a:extLst>
              </p:cNvPr>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5" name="Line 6">
                <a:extLst>
                  <a:ext uri="{FF2B5EF4-FFF2-40B4-BE49-F238E27FC236}">
                    <a16:creationId xmlns:a16="http://schemas.microsoft.com/office/drawing/2014/main" id="{E20E8440-19C8-4A61-88A9-96C6A57E98A8}"/>
                  </a:ext>
                </a:extLst>
              </p:cNvPr>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46" name="Text Box 22">
              <a:extLst>
                <a:ext uri="{FF2B5EF4-FFF2-40B4-BE49-F238E27FC236}">
                  <a16:creationId xmlns:a16="http://schemas.microsoft.com/office/drawing/2014/main" id="{89C513FD-D1BE-45FB-A569-0B9D7A4A538C}"/>
                </a:ext>
              </a:extLst>
            </p:cNvPr>
            <p:cNvSpPr txBox="1">
              <a:spLocks noChangeArrowheads="1"/>
            </p:cNvSpPr>
            <p:nvPr/>
          </p:nvSpPr>
          <p:spPr bwMode="auto">
            <a:xfrm>
              <a:off x="9760804" y="5665746"/>
              <a:ext cx="8002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 </a:t>
              </a:r>
              <a:r>
                <a:rPr lang="cs-CZ" altLang="en-US" dirty="0" err="1">
                  <a:latin typeface="Arial" panose="020B0604020202020204" pitchFamily="34" charset="0"/>
                </a:rPr>
                <a:t>mV</a:t>
              </a:r>
              <a:endParaRPr lang="cs-CZ" altLang="en-US" dirty="0">
                <a:latin typeface="Arial" panose="020B0604020202020204" pitchFamily="34" charset="0"/>
              </a:endParaRPr>
            </a:p>
          </p:txBody>
        </p:sp>
        <p:sp>
          <p:nvSpPr>
            <p:cNvPr id="47" name="Text Box 22">
              <a:extLst>
                <a:ext uri="{FF2B5EF4-FFF2-40B4-BE49-F238E27FC236}">
                  <a16:creationId xmlns:a16="http://schemas.microsoft.com/office/drawing/2014/main" id="{2572DB4D-84FB-4156-AA35-BB68A6B48DBA}"/>
                </a:ext>
              </a:extLst>
            </p:cNvPr>
            <p:cNvSpPr txBox="1">
              <a:spLocks noChangeArrowheads="1"/>
            </p:cNvSpPr>
            <p:nvPr/>
          </p:nvSpPr>
          <p:spPr bwMode="auto">
            <a:xfrm>
              <a:off x="9486802" y="425330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48" name="Text Box 22">
              <a:extLst>
                <a:ext uri="{FF2B5EF4-FFF2-40B4-BE49-F238E27FC236}">
                  <a16:creationId xmlns:a16="http://schemas.microsoft.com/office/drawing/2014/main" id="{4160AEE9-C2CD-427A-A3AE-C85C810A688F}"/>
                </a:ext>
              </a:extLst>
            </p:cNvPr>
            <p:cNvSpPr txBox="1">
              <a:spLocks noChangeArrowheads="1"/>
            </p:cNvSpPr>
            <p:nvPr/>
          </p:nvSpPr>
          <p:spPr bwMode="auto">
            <a:xfrm>
              <a:off x="9971091" y="426334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49" name="Text Box 22">
              <a:extLst>
                <a:ext uri="{FF2B5EF4-FFF2-40B4-BE49-F238E27FC236}">
                  <a16:creationId xmlns:a16="http://schemas.microsoft.com/office/drawing/2014/main" id="{C8FC7235-3899-4341-A5F2-410AF8B1F36F}"/>
                </a:ext>
              </a:extLst>
            </p:cNvPr>
            <p:cNvSpPr txBox="1">
              <a:spLocks noChangeArrowheads="1"/>
            </p:cNvSpPr>
            <p:nvPr/>
          </p:nvSpPr>
          <p:spPr bwMode="auto">
            <a:xfrm>
              <a:off x="9084594" y="4254723"/>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0" name="Text Box 22">
              <a:extLst>
                <a:ext uri="{FF2B5EF4-FFF2-40B4-BE49-F238E27FC236}">
                  <a16:creationId xmlns:a16="http://schemas.microsoft.com/office/drawing/2014/main" id="{3F158241-A277-4322-B66D-C3DC5DC5F4E3}"/>
                </a:ext>
              </a:extLst>
            </p:cNvPr>
            <p:cNvSpPr txBox="1">
              <a:spLocks noChangeArrowheads="1"/>
            </p:cNvSpPr>
            <p:nvPr/>
          </p:nvSpPr>
          <p:spPr bwMode="auto">
            <a:xfrm>
              <a:off x="10457186" y="426476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grpSp>
        <p:nvGrpSpPr>
          <p:cNvPr id="54" name="Skupina 53">
            <a:extLst>
              <a:ext uri="{FF2B5EF4-FFF2-40B4-BE49-F238E27FC236}">
                <a16:creationId xmlns:a16="http://schemas.microsoft.com/office/drawing/2014/main" id="{8708CC9C-0B6E-4546-9240-05B563B96978}"/>
              </a:ext>
            </a:extLst>
          </p:cNvPr>
          <p:cNvGrpSpPr/>
          <p:nvPr/>
        </p:nvGrpSpPr>
        <p:grpSpPr>
          <a:xfrm>
            <a:off x="8630672" y="1734511"/>
            <a:ext cx="1685498" cy="2403513"/>
            <a:chOff x="1408331" y="2373016"/>
            <a:chExt cx="1685498" cy="2403513"/>
          </a:xfrm>
        </p:grpSpPr>
        <p:grpSp>
          <p:nvGrpSpPr>
            <p:cNvPr id="55" name="Skupina 54">
              <a:extLst>
                <a:ext uri="{FF2B5EF4-FFF2-40B4-BE49-F238E27FC236}">
                  <a16:creationId xmlns:a16="http://schemas.microsoft.com/office/drawing/2014/main" id="{A3FD832A-D07C-4CD5-ABE4-8FB06229645B}"/>
                </a:ext>
              </a:extLst>
            </p:cNvPr>
            <p:cNvGrpSpPr/>
            <p:nvPr/>
          </p:nvGrpSpPr>
          <p:grpSpPr>
            <a:xfrm>
              <a:off x="1634428" y="2675917"/>
              <a:ext cx="1295400" cy="1721604"/>
              <a:chOff x="5743872" y="2529572"/>
              <a:chExt cx="1295400" cy="1209164"/>
            </a:xfrm>
          </p:grpSpPr>
          <p:sp>
            <p:nvSpPr>
              <p:cNvPr id="61" name="Line 2">
                <a:extLst>
                  <a:ext uri="{FF2B5EF4-FFF2-40B4-BE49-F238E27FC236}">
                    <a16:creationId xmlns:a16="http://schemas.microsoft.com/office/drawing/2014/main" id="{04188FA5-2139-4324-9CEF-C1CE3E8C3C50}"/>
                  </a:ext>
                </a:extLst>
              </p:cNvPr>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2" name="Line 4">
                <a:extLst>
                  <a:ext uri="{FF2B5EF4-FFF2-40B4-BE49-F238E27FC236}">
                    <a16:creationId xmlns:a16="http://schemas.microsoft.com/office/drawing/2014/main" id="{2A78E8C5-BE60-4398-BB59-8DCEF0730A81}"/>
                  </a:ext>
                </a:extLst>
              </p:cNvPr>
              <p:cNvSpPr>
                <a:spLocks noChangeShapeType="1"/>
              </p:cNvSpPr>
              <p:nvPr/>
            </p:nvSpPr>
            <p:spPr bwMode="auto">
              <a:xfrm flipV="1">
                <a:off x="6122370" y="2544764"/>
                <a:ext cx="199821" cy="11927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3" name="Line 5">
                <a:extLst>
                  <a:ext uri="{FF2B5EF4-FFF2-40B4-BE49-F238E27FC236}">
                    <a16:creationId xmlns:a16="http://schemas.microsoft.com/office/drawing/2014/main" id="{30EECE6B-6D60-40CE-A112-F9B55AB8BADD}"/>
                  </a:ext>
                </a:extLst>
              </p:cNvPr>
              <p:cNvSpPr>
                <a:spLocks noChangeShapeType="1"/>
              </p:cNvSpPr>
              <p:nvPr/>
            </p:nvSpPr>
            <p:spPr bwMode="auto">
              <a:xfrm>
                <a:off x="6323880" y="2529572"/>
                <a:ext cx="259881" cy="11927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4" name="Line 6">
                <a:extLst>
                  <a:ext uri="{FF2B5EF4-FFF2-40B4-BE49-F238E27FC236}">
                    <a16:creationId xmlns:a16="http://schemas.microsoft.com/office/drawing/2014/main" id="{F8CCE016-1D1B-4860-BE18-2C6A97D684E0}"/>
                  </a:ext>
                </a:extLst>
              </p:cNvPr>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56" name="Text Box 22">
              <a:extLst>
                <a:ext uri="{FF2B5EF4-FFF2-40B4-BE49-F238E27FC236}">
                  <a16:creationId xmlns:a16="http://schemas.microsoft.com/office/drawing/2014/main" id="{E99D401A-37A4-4EA1-907B-DDAC5124559E}"/>
                </a:ext>
              </a:extLst>
            </p:cNvPr>
            <p:cNvSpPr txBox="1">
              <a:spLocks noChangeArrowheads="1"/>
            </p:cNvSpPr>
            <p:nvPr/>
          </p:nvSpPr>
          <p:spPr bwMode="auto">
            <a:xfrm>
              <a:off x="2294828" y="2373016"/>
              <a:ext cx="7232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2 </a:t>
              </a:r>
              <a:r>
                <a:rPr lang="cs-CZ" altLang="en-US" dirty="0" err="1">
                  <a:latin typeface="Arial" panose="020B0604020202020204" pitchFamily="34" charset="0"/>
                </a:rPr>
                <a:t>mV</a:t>
              </a:r>
              <a:endParaRPr lang="cs-CZ" altLang="en-US" dirty="0">
                <a:latin typeface="Arial" panose="020B0604020202020204" pitchFamily="34" charset="0"/>
              </a:endParaRPr>
            </a:p>
          </p:txBody>
        </p:sp>
        <p:sp>
          <p:nvSpPr>
            <p:cNvPr id="57" name="Text Box 22">
              <a:extLst>
                <a:ext uri="{FF2B5EF4-FFF2-40B4-BE49-F238E27FC236}">
                  <a16:creationId xmlns:a16="http://schemas.microsoft.com/office/drawing/2014/main" id="{8D3940F7-E690-49FA-9F16-F60686E97770}"/>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8" name="Text Box 22">
              <a:extLst>
                <a:ext uri="{FF2B5EF4-FFF2-40B4-BE49-F238E27FC236}">
                  <a16:creationId xmlns:a16="http://schemas.microsoft.com/office/drawing/2014/main" id="{1A903208-71FB-4F06-ADD0-3BBC1533DC98}"/>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9" name="Text Box 22">
              <a:extLst>
                <a:ext uri="{FF2B5EF4-FFF2-40B4-BE49-F238E27FC236}">
                  <a16:creationId xmlns:a16="http://schemas.microsoft.com/office/drawing/2014/main" id="{FD3FB140-58C2-4566-985E-D07043667E31}"/>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60" name="Text Box 22">
              <a:extLst>
                <a:ext uri="{FF2B5EF4-FFF2-40B4-BE49-F238E27FC236}">
                  <a16:creationId xmlns:a16="http://schemas.microsoft.com/office/drawing/2014/main" id="{797BE00D-42A5-490F-99D4-2B5C17E1D8B5}"/>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sp>
        <p:nvSpPr>
          <p:cNvPr id="68" name="Text Box 22">
            <a:extLst>
              <a:ext uri="{FF2B5EF4-FFF2-40B4-BE49-F238E27FC236}">
                <a16:creationId xmlns:a16="http://schemas.microsoft.com/office/drawing/2014/main" id="{6B8AC2C3-86F1-48D3-BB7F-2747CEBE3AE7}"/>
              </a:ext>
            </a:extLst>
          </p:cNvPr>
          <p:cNvSpPr txBox="1">
            <a:spLocks noChangeArrowheads="1"/>
          </p:cNvSpPr>
          <p:nvPr/>
        </p:nvSpPr>
        <p:spPr bwMode="auto">
          <a:xfrm>
            <a:off x="1769508" y="1780932"/>
            <a:ext cx="16334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Active electrode 1</a:t>
            </a:r>
            <a:endParaRPr lang="cs-CZ" altLang="en-US" dirty="0">
              <a:latin typeface="Arial" panose="020B0604020202020204" pitchFamily="34" charset="0"/>
            </a:endParaRPr>
          </a:p>
        </p:txBody>
      </p:sp>
      <p:sp>
        <p:nvSpPr>
          <p:cNvPr id="69" name="Text Box 22">
            <a:extLst>
              <a:ext uri="{FF2B5EF4-FFF2-40B4-BE49-F238E27FC236}">
                <a16:creationId xmlns:a16="http://schemas.microsoft.com/office/drawing/2014/main" id="{3A915594-502F-41E0-B8F3-068B993C6687}"/>
              </a:ext>
            </a:extLst>
          </p:cNvPr>
          <p:cNvSpPr txBox="1">
            <a:spLocks noChangeArrowheads="1"/>
          </p:cNvSpPr>
          <p:nvPr/>
        </p:nvSpPr>
        <p:spPr bwMode="auto">
          <a:xfrm>
            <a:off x="8661700" y="1747989"/>
            <a:ext cx="2202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EEG trace</a:t>
            </a:r>
            <a:endParaRPr lang="cs-CZ" altLang="en-US" dirty="0">
              <a:latin typeface="Arial" panose="020B0604020202020204" pitchFamily="34" charset="0"/>
            </a:endParaRPr>
          </a:p>
        </p:txBody>
      </p:sp>
      <p:sp>
        <p:nvSpPr>
          <p:cNvPr id="70" name="Text Box 22">
            <a:extLst>
              <a:ext uri="{FF2B5EF4-FFF2-40B4-BE49-F238E27FC236}">
                <a16:creationId xmlns:a16="http://schemas.microsoft.com/office/drawing/2014/main" id="{50F9491A-9942-46A2-BEF3-B9DA08A38ADF}"/>
              </a:ext>
            </a:extLst>
          </p:cNvPr>
          <p:cNvSpPr txBox="1">
            <a:spLocks noChangeArrowheads="1"/>
          </p:cNvSpPr>
          <p:nvPr/>
        </p:nvSpPr>
        <p:spPr bwMode="auto">
          <a:xfrm>
            <a:off x="5783879" y="3544616"/>
            <a:ext cx="2202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Differential amplifier</a:t>
            </a:r>
            <a:endParaRPr lang="cs-CZ" altLang="en-US" dirty="0">
              <a:latin typeface="Arial" panose="020B0604020202020204" pitchFamily="34" charset="0"/>
            </a:endParaRPr>
          </a:p>
        </p:txBody>
      </p:sp>
      <p:sp>
        <p:nvSpPr>
          <p:cNvPr id="71" name="Text Box 17"/>
          <p:cNvSpPr txBox="1">
            <a:spLocks noChangeArrowheads="1"/>
          </p:cNvSpPr>
          <p:nvPr/>
        </p:nvSpPr>
        <p:spPr bwMode="auto">
          <a:xfrm>
            <a:off x="752354" y="212911"/>
            <a:ext cx="85105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a:solidFill>
                  <a:schemeClr val="accent1"/>
                </a:solidFill>
                <a:latin typeface="+mj-lt"/>
                <a:ea typeface="+mj-ea"/>
                <a:cs typeface="+mj-cs"/>
              </a:rPr>
              <a:t>EEG – </a:t>
            </a:r>
            <a:r>
              <a:rPr lang="en-US" altLang="en-US" sz="4400" dirty="0" smtClean="0">
                <a:solidFill>
                  <a:schemeClr val="accent1"/>
                </a:solidFill>
                <a:latin typeface="+mj-lt"/>
                <a:ea typeface="+mj-ea"/>
                <a:cs typeface="+mj-cs"/>
              </a:rPr>
              <a:t>bipolar montage</a:t>
            </a:r>
            <a:endParaRPr lang="cs-CZ" altLang="en-US" sz="4400" dirty="0">
              <a:solidFill>
                <a:schemeClr val="accent1"/>
              </a:solidFill>
              <a:latin typeface="+mj-lt"/>
              <a:ea typeface="+mj-ea"/>
              <a:cs typeface="+mj-cs"/>
            </a:endParaRPr>
          </a:p>
        </p:txBody>
      </p:sp>
      <p:sp>
        <p:nvSpPr>
          <p:cNvPr id="72" name="Text Box 22">
            <a:extLst>
              <a:ext uri="{FF2B5EF4-FFF2-40B4-BE49-F238E27FC236}">
                <a16:creationId xmlns:a16="http://schemas.microsoft.com/office/drawing/2014/main" id="{6B8AC2C3-86F1-48D3-BB7F-2747CEBE3AE7}"/>
              </a:ext>
            </a:extLst>
          </p:cNvPr>
          <p:cNvSpPr txBox="1">
            <a:spLocks noChangeArrowheads="1"/>
          </p:cNvSpPr>
          <p:nvPr/>
        </p:nvSpPr>
        <p:spPr bwMode="auto">
          <a:xfrm>
            <a:off x="1775520" y="3956206"/>
            <a:ext cx="16334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Active electrode 2</a:t>
            </a:r>
            <a:endParaRPr lang="cs-CZ" altLang="en-US" dirty="0">
              <a:latin typeface="Arial" panose="020B0604020202020204" pitchFamily="34" charset="0"/>
            </a:endParaRPr>
          </a:p>
        </p:txBody>
      </p:sp>
    </p:spTree>
    <p:extLst>
      <p:ext uri="{BB962C8B-B14F-4D97-AF65-F5344CB8AC3E}">
        <p14:creationId xmlns:p14="http://schemas.microsoft.com/office/powerpoint/2010/main" val="1840956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Image result for eeg 10-20 system">
            <a:extLst>
              <a:ext uri="{FF2B5EF4-FFF2-40B4-BE49-F238E27FC236}">
                <a16:creationId xmlns:a16="http://schemas.microsoft.com/office/drawing/2014/main" id="{B79DD337-08CD-45D0-939B-7F3DF8C7B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853" y="1412776"/>
            <a:ext cx="5717318" cy="511256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Skupina 2">
            <a:extLst>
              <a:ext uri="{FF2B5EF4-FFF2-40B4-BE49-F238E27FC236}">
                <a16:creationId xmlns:a16="http://schemas.microsoft.com/office/drawing/2014/main" id="{5EE1E68F-2155-41FE-B8AB-DAD7BB4AFF0B}"/>
              </a:ext>
            </a:extLst>
          </p:cNvPr>
          <p:cNvGrpSpPr/>
          <p:nvPr/>
        </p:nvGrpSpPr>
        <p:grpSpPr>
          <a:xfrm>
            <a:off x="6888088" y="2348880"/>
            <a:ext cx="1191344" cy="3312368"/>
            <a:chOff x="5364088" y="2348880"/>
            <a:chExt cx="1191344" cy="3312368"/>
          </a:xfrm>
        </p:grpSpPr>
        <p:sp>
          <p:nvSpPr>
            <p:cNvPr id="7" name="Line 7">
              <a:extLst>
                <a:ext uri="{FF2B5EF4-FFF2-40B4-BE49-F238E27FC236}">
                  <a16:creationId xmlns:a16="http://schemas.microsoft.com/office/drawing/2014/main" id="{9245BC14-86F3-4126-A2C7-B840D85DEF70}"/>
                </a:ext>
              </a:extLst>
            </p:cNvPr>
            <p:cNvSpPr>
              <a:spLocks noChangeShapeType="1"/>
            </p:cNvSpPr>
            <p:nvPr/>
          </p:nvSpPr>
          <p:spPr bwMode="auto">
            <a:xfrm flipH="1" flipV="1">
              <a:off x="5580112" y="2348880"/>
              <a:ext cx="504056" cy="43204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8" name="Line 7">
              <a:extLst>
                <a:ext uri="{FF2B5EF4-FFF2-40B4-BE49-F238E27FC236}">
                  <a16:creationId xmlns:a16="http://schemas.microsoft.com/office/drawing/2014/main" id="{64DCE00E-7804-483E-9BAE-15DF986083FF}"/>
                </a:ext>
              </a:extLst>
            </p:cNvPr>
            <p:cNvSpPr>
              <a:spLocks noChangeShapeType="1"/>
            </p:cNvSpPr>
            <p:nvPr/>
          </p:nvSpPr>
          <p:spPr bwMode="auto">
            <a:xfrm flipH="1" flipV="1">
              <a:off x="6300192" y="3140968"/>
              <a:ext cx="216024" cy="64807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9" name="Line 7">
              <a:extLst>
                <a:ext uri="{FF2B5EF4-FFF2-40B4-BE49-F238E27FC236}">
                  <a16:creationId xmlns:a16="http://schemas.microsoft.com/office/drawing/2014/main" id="{658C739A-8281-42BD-A4E7-41CB0F291C19}"/>
                </a:ext>
              </a:extLst>
            </p:cNvPr>
            <p:cNvSpPr>
              <a:spLocks noChangeShapeType="1"/>
            </p:cNvSpPr>
            <p:nvPr/>
          </p:nvSpPr>
          <p:spPr bwMode="auto">
            <a:xfrm flipV="1">
              <a:off x="6339408" y="4221088"/>
              <a:ext cx="216024" cy="64807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0" name="Line 7">
              <a:extLst>
                <a:ext uri="{FF2B5EF4-FFF2-40B4-BE49-F238E27FC236}">
                  <a16:creationId xmlns:a16="http://schemas.microsoft.com/office/drawing/2014/main" id="{1BEC4CC6-9066-4731-B47D-C4C3D310C62F}"/>
                </a:ext>
              </a:extLst>
            </p:cNvPr>
            <p:cNvSpPr>
              <a:spLocks noChangeShapeType="1"/>
            </p:cNvSpPr>
            <p:nvPr/>
          </p:nvSpPr>
          <p:spPr bwMode="auto">
            <a:xfrm flipV="1">
              <a:off x="5554848" y="5229200"/>
              <a:ext cx="529320" cy="43204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1" name="Line 7">
              <a:extLst>
                <a:ext uri="{FF2B5EF4-FFF2-40B4-BE49-F238E27FC236}">
                  <a16:creationId xmlns:a16="http://schemas.microsoft.com/office/drawing/2014/main" id="{10663700-D8C2-4A7B-9A18-4B9A5196D083}"/>
                </a:ext>
              </a:extLst>
            </p:cNvPr>
            <p:cNvSpPr>
              <a:spLocks noChangeShapeType="1"/>
            </p:cNvSpPr>
            <p:nvPr/>
          </p:nvSpPr>
          <p:spPr bwMode="auto">
            <a:xfrm flipV="1">
              <a:off x="5364088" y="5157192"/>
              <a:ext cx="72008" cy="3600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2" name="Line 7">
              <a:extLst>
                <a:ext uri="{FF2B5EF4-FFF2-40B4-BE49-F238E27FC236}">
                  <a16:creationId xmlns:a16="http://schemas.microsoft.com/office/drawing/2014/main" id="{95482C5A-6106-41C9-BD1D-B802CE8A2A39}"/>
                </a:ext>
              </a:extLst>
            </p:cNvPr>
            <p:cNvSpPr>
              <a:spLocks noChangeShapeType="1"/>
            </p:cNvSpPr>
            <p:nvPr/>
          </p:nvSpPr>
          <p:spPr bwMode="auto">
            <a:xfrm flipV="1">
              <a:off x="5530828" y="4221088"/>
              <a:ext cx="121292" cy="46805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3" name="Line 7">
              <a:extLst>
                <a:ext uri="{FF2B5EF4-FFF2-40B4-BE49-F238E27FC236}">
                  <a16:creationId xmlns:a16="http://schemas.microsoft.com/office/drawing/2014/main" id="{7CCD3DC1-AD82-4D7A-9FD9-1909A7B9EF38}"/>
                </a:ext>
              </a:extLst>
            </p:cNvPr>
            <p:cNvSpPr>
              <a:spLocks noChangeShapeType="1"/>
            </p:cNvSpPr>
            <p:nvPr/>
          </p:nvSpPr>
          <p:spPr bwMode="auto">
            <a:xfrm flipH="1" flipV="1">
              <a:off x="5554848" y="3320988"/>
              <a:ext cx="97272" cy="454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4" name="Line 7">
              <a:extLst>
                <a:ext uri="{FF2B5EF4-FFF2-40B4-BE49-F238E27FC236}">
                  <a16:creationId xmlns:a16="http://schemas.microsoft.com/office/drawing/2014/main" id="{6C128B1D-144A-4BCF-AE2A-3A67839E8A03}"/>
                </a:ext>
              </a:extLst>
            </p:cNvPr>
            <p:cNvSpPr>
              <a:spLocks noChangeShapeType="1"/>
            </p:cNvSpPr>
            <p:nvPr/>
          </p:nvSpPr>
          <p:spPr bwMode="auto">
            <a:xfrm flipH="1" flipV="1">
              <a:off x="5364088" y="2492896"/>
              <a:ext cx="86859" cy="3600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grpSp>
        <p:nvGrpSpPr>
          <p:cNvPr id="15" name="Skupina 14">
            <a:extLst>
              <a:ext uri="{FF2B5EF4-FFF2-40B4-BE49-F238E27FC236}">
                <a16:creationId xmlns:a16="http://schemas.microsoft.com/office/drawing/2014/main" id="{34274B57-CFEF-49EE-BDF2-91E069BEE01E}"/>
              </a:ext>
            </a:extLst>
          </p:cNvPr>
          <p:cNvGrpSpPr/>
          <p:nvPr/>
        </p:nvGrpSpPr>
        <p:grpSpPr>
          <a:xfrm flipH="1">
            <a:off x="4511824" y="2379552"/>
            <a:ext cx="1152128" cy="3281697"/>
            <a:chOff x="5364088" y="2348880"/>
            <a:chExt cx="1191344" cy="3312368"/>
          </a:xfrm>
        </p:grpSpPr>
        <p:sp>
          <p:nvSpPr>
            <p:cNvPr id="16" name="Line 7">
              <a:extLst>
                <a:ext uri="{FF2B5EF4-FFF2-40B4-BE49-F238E27FC236}">
                  <a16:creationId xmlns:a16="http://schemas.microsoft.com/office/drawing/2014/main" id="{2448FB31-A364-4569-989D-A539386DEE5A}"/>
                </a:ext>
              </a:extLst>
            </p:cNvPr>
            <p:cNvSpPr>
              <a:spLocks noChangeShapeType="1"/>
            </p:cNvSpPr>
            <p:nvPr/>
          </p:nvSpPr>
          <p:spPr bwMode="auto">
            <a:xfrm flipH="1" flipV="1">
              <a:off x="5580112" y="2348880"/>
              <a:ext cx="504056" cy="43204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7" name="Line 7">
              <a:extLst>
                <a:ext uri="{FF2B5EF4-FFF2-40B4-BE49-F238E27FC236}">
                  <a16:creationId xmlns:a16="http://schemas.microsoft.com/office/drawing/2014/main" id="{EEF6612C-1FE3-4CD1-9B78-AF7A529BE8E1}"/>
                </a:ext>
              </a:extLst>
            </p:cNvPr>
            <p:cNvSpPr>
              <a:spLocks noChangeShapeType="1"/>
            </p:cNvSpPr>
            <p:nvPr/>
          </p:nvSpPr>
          <p:spPr bwMode="auto">
            <a:xfrm flipH="1" flipV="1">
              <a:off x="6300192" y="3140968"/>
              <a:ext cx="216024" cy="64807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8" name="Line 7">
              <a:extLst>
                <a:ext uri="{FF2B5EF4-FFF2-40B4-BE49-F238E27FC236}">
                  <a16:creationId xmlns:a16="http://schemas.microsoft.com/office/drawing/2014/main" id="{9F38D4C0-1D57-4B53-A970-603F67340758}"/>
                </a:ext>
              </a:extLst>
            </p:cNvPr>
            <p:cNvSpPr>
              <a:spLocks noChangeShapeType="1"/>
            </p:cNvSpPr>
            <p:nvPr/>
          </p:nvSpPr>
          <p:spPr bwMode="auto">
            <a:xfrm flipV="1">
              <a:off x="6339408" y="4221088"/>
              <a:ext cx="216024" cy="64807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9" name="Line 7">
              <a:extLst>
                <a:ext uri="{FF2B5EF4-FFF2-40B4-BE49-F238E27FC236}">
                  <a16:creationId xmlns:a16="http://schemas.microsoft.com/office/drawing/2014/main" id="{81FD233F-EE3C-4F15-823E-FDAFD3520853}"/>
                </a:ext>
              </a:extLst>
            </p:cNvPr>
            <p:cNvSpPr>
              <a:spLocks noChangeShapeType="1"/>
            </p:cNvSpPr>
            <p:nvPr/>
          </p:nvSpPr>
          <p:spPr bwMode="auto">
            <a:xfrm flipV="1">
              <a:off x="5554848" y="5229200"/>
              <a:ext cx="529320" cy="43204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0" name="Line 7">
              <a:extLst>
                <a:ext uri="{FF2B5EF4-FFF2-40B4-BE49-F238E27FC236}">
                  <a16:creationId xmlns:a16="http://schemas.microsoft.com/office/drawing/2014/main" id="{D84EA84C-1FBA-462C-8AA8-E47C0CB0E0B6}"/>
                </a:ext>
              </a:extLst>
            </p:cNvPr>
            <p:cNvSpPr>
              <a:spLocks noChangeShapeType="1"/>
            </p:cNvSpPr>
            <p:nvPr/>
          </p:nvSpPr>
          <p:spPr bwMode="auto">
            <a:xfrm flipV="1">
              <a:off x="5364088" y="5157192"/>
              <a:ext cx="72008" cy="3600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1" name="Line 7">
              <a:extLst>
                <a:ext uri="{FF2B5EF4-FFF2-40B4-BE49-F238E27FC236}">
                  <a16:creationId xmlns:a16="http://schemas.microsoft.com/office/drawing/2014/main" id="{3DBC7730-9CB6-4E5F-81E7-07C20412E489}"/>
                </a:ext>
              </a:extLst>
            </p:cNvPr>
            <p:cNvSpPr>
              <a:spLocks noChangeShapeType="1"/>
            </p:cNvSpPr>
            <p:nvPr/>
          </p:nvSpPr>
          <p:spPr bwMode="auto">
            <a:xfrm flipV="1">
              <a:off x="5530828" y="4221088"/>
              <a:ext cx="121292" cy="46805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2" name="Line 7">
              <a:extLst>
                <a:ext uri="{FF2B5EF4-FFF2-40B4-BE49-F238E27FC236}">
                  <a16:creationId xmlns:a16="http://schemas.microsoft.com/office/drawing/2014/main" id="{E00AE9C1-87D6-4837-A399-08DF9F0B3C7A}"/>
                </a:ext>
              </a:extLst>
            </p:cNvPr>
            <p:cNvSpPr>
              <a:spLocks noChangeShapeType="1"/>
            </p:cNvSpPr>
            <p:nvPr/>
          </p:nvSpPr>
          <p:spPr bwMode="auto">
            <a:xfrm flipH="1" flipV="1">
              <a:off x="5554848" y="3320988"/>
              <a:ext cx="97272" cy="454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3" name="Line 7">
              <a:extLst>
                <a:ext uri="{FF2B5EF4-FFF2-40B4-BE49-F238E27FC236}">
                  <a16:creationId xmlns:a16="http://schemas.microsoft.com/office/drawing/2014/main" id="{219FC8F5-FE6E-418B-8220-2104CBA2281E}"/>
                </a:ext>
              </a:extLst>
            </p:cNvPr>
            <p:cNvSpPr>
              <a:spLocks noChangeShapeType="1"/>
            </p:cNvSpPr>
            <p:nvPr/>
          </p:nvSpPr>
          <p:spPr bwMode="auto">
            <a:xfrm flipH="1" flipV="1">
              <a:off x="5364088" y="2492896"/>
              <a:ext cx="86859" cy="3600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24" name="Text Box 17"/>
          <p:cNvSpPr txBox="1">
            <a:spLocks noChangeArrowheads="1"/>
          </p:cNvSpPr>
          <p:nvPr/>
        </p:nvSpPr>
        <p:spPr bwMode="auto">
          <a:xfrm>
            <a:off x="752354" y="212911"/>
            <a:ext cx="1053296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a:solidFill>
                  <a:schemeClr val="accent1"/>
                </a:solidFill>
                <a:latin typeface="+mj-lt"/>
                <a:ea typeface="+mj-ea"/>
                <a:cs typeface="+mj-cs"/>
              </a:rPr>
              <a:t>EEG </a:t>
            </a:r>
            <a:r>
              <a:rPr lang="cs-CZ" altLang="en-US" sz="4400" dirty="0" smtClean="0">
                <a:solidFill>
                  <a:schemeClr val="accent1"/>
                </a:solidFill>
                <a:latin typeface="+mj-lt"/>
                <a:ea typeface="+mj-ea"/>
                <a:cs typeface="+mj-cs"/>
              </a:rPr>
              <a:t>–</a:t>
            </a:r>
            <a:r>
              <a:rPr lang="en-US" altLang="en-US" sz="4400" dirty="0" smtClean="0">
                <a:solidFill>
                  <a:schemeClr val="accent1"/>
                </a:solidFill>
                <a:latin typeface="+mj-lt"/>
                <a:ea typeface="+mj-ea"/>
                <a:cs typeface="+mj-cs"/>
              </a:rPr>
              <a:t> </a:t>
            </a:r>
            <a:r>
              <a:rPr lang="cs-CZ" altLang="en-US" sz="4400" dirty="0" smtClean="0">
                <a:solidFill>
                  <a:schemeClr val="accent1"/>
                </a:solidFill>
                <a:latin typeface="+mj-lt"/>
                <a:ea typeface="+mj-ea"/>
                <a:cs typeface="+mj-cs"/>
              </a:rPr>
              <a:t>longitudin</a:t>
            </a:r>
            <a:r>
              <a:rPr lang="en-US" altLang="en-US" sz="4400" dirty="0" smtClean="0">
                <a:solidFill>
                  <a:schemeClr val="accent1"/>
                </a:solidFill>
                <a:latin typeface="+mj-lt"/>
                <a:ea typeface="+mj-ea"/>
                <a:cs typeface="+mj-cs"/>
              </a:rPr>
              <a:t>al bipolar montage</a:t>
            </a:r>
            <a:endParaRPr lang="cs-CZ" altLang="en-US" sz="4400" dirty="0">
              <a:solidFill>
                <a:schemeClr val="accent1"/>
              </a:solidFill>
              <a:latin typeface="+mj-lt"/>
              <a:ea typeface="+mj-ea"/>
              <a:cs typeface="+mj-cs"/>
            </a:endParaRPr>
          </a:p>
        </p:txBody>
      </p:sp>
    </p:spTree>
    <p:extLst>
      <p:ext uri="{BB962C8B-B14F-4D97-AF65-F5344CB8AC3E}">
        <p14:creationId xmlns:p14="http://schemas.microsoft.com/office/powerpoint/2010/main" val="30219362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Image result for eeg 10-20 system">
            <a:extLst>
              <a:ext uri="{FF2B5EF4-FFF2-40B4-BE49-F238E27FC236}">
                <a16:creationId xmlns:a16="http://schemas.microsoft.com/office/drawing/2014/main" id="{B79DD337-08CD-45D0-939B-7F3DF8C7B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853" y="1412776"/>
            <a:ext cx="5717318" cy="5112568"/>
          </a:xfrm>
          <a:prstGeom prst="rect">
            <a:avLst/>
          </a:prstGeom>
          <a:noFill/>
          <a:extLst>
            <a:ext uri="{909E8E84-426E-40DD-AFC4-6F175D3DCCD1}">
              <a14:hiddenFill xmlns:a14="http://schemas.microsoft.com/office/drawing/2010/main">
                <a:solidFill>
                  <a:srgbClr val="FFFFFF"/>
                </a:solidFill>
              </a14:hiddenFill>
            </a:ext>
          </a:extLst>
        </p:spPr>
      </p:pic>
      <p:sp>
        <p:nvSpPr>
          <p:cNvPr id="23" name="Line 7">
            <a:extLst>
              <a:ext uri="{FF2B5EF4-FFF2-40B4-BE49-F238E27FC236}">
                <a16:creationId xmlns:a16="http://schemas.microsoft.com/office/drawing/2014/main" id="{219FC8F5-FE6E-418B-8220-2104CBA2281E}"/>
              </a:ext>
            </a:extLst>
          </p:cNvPr>
          <p:cNvSpPr>
            <a:spLocks noChangeShapeType="1"/>
          </p:cNvSpPr>
          <p:nvPr/>
        </p:nvSpPr>
        <p:spPr bwMode="auto">
          <a:xfrm flipH="1">
            <a:off x="5951984" y="2276873"/>
            <a:ext cx="650442"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6" name="Line 7">
            <a:extLst>
              <a:ext uri="{FF2B5EF4-FFF2-40B4-BE49-F238E27FC236}">
                <a16:creationId xmlns:a16="http://schemas.microsoft.com/office/drawing/2014/main" id="{588B50D4-9F7E-45B3-A9A5-4F236770EC8F}"/>
              </a:ext>
            </a:extLst>
          </p:cNvPr>
          <p:cNvSpPr>
            <a:spLocks noChangeShapeType="1"/>
          </p:cNvSpPr>
          <p:nvPr/>
        </p:nvSpPr>
        <p:spPr bwMode="auto">
          <a:xfrm flipH="1">
            <a:off x="5950291" y="5805264"/>
            <a:ext cx="650442"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nvGrpSpPr>
          <p:cNvPr id="4" name="Skupina 3">
            <a:extLst>
              <a:ext uri="{FF2B5EF4-FFF2-40B4-BE49-F238E27FC236}">
                <a16:creationId xmlns:a16="http://schemas.microsoft.com/office/drawing/2014/main" id="{D9AFEE6E-4FEE-48D6-95CA-56DE46FE46B6}"/>
              </a:ext>
            </a:extLst>
          </p:cNvPr>
          <p:cNvGrpSpPr/>
          <p:nvPr/>
        </p:nvGrpSpPr>
        <p:grpSpPr>
          <a:xfrm>
            <a:off x="4679045" y="3001144"/>
            <a:ext cx="1372382" cy="2010104"/>
            <a:chOff x="3155045" y="3001144"/>
            <a:chExt cx="1372382" cy="2010104"/>
          </a:xfrm>
        </p:grpSpPr>
        <p:sp>
          <p:nvSpPr>
            <p:cNvPr id="16" name="Line 7">
              <a:extLst>
                <a:ext uri="{FF2B5EF4-FFF2-40B4-BE49-F238E27FC236}">
                  <a16:creationId xmlns:a16="http://schemas.microsoft.com/office/drawing/2014/main" id="{2448FB31-A364-4569-989D-A539386DEE5A}"/>
                </a:ext>
              </a:extLst>
            </p:cNvPr>
            <p:cNvSpPr>
              <a:spLocks noChangeShapeType="1"/>
            </p:cNvSpPr>
            <p:nvPr/>
          </p:nvSpPr>
          <p:spPr bwMode="auto">
            <a:xfrm>
              <a:off x="3491880" y="3001144"/>
              <a:ext cx="288033" cy="72009"/>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2" name="Line 7">
              <a:extLst>
                <a:ext uri="{FF2B5EF4-FFF2-40B4-BE49-F238E27FC236}">
                  <a16:creationId xmlns:a16="http://schemas.microsoft.com/office/drawing/2014/main" id="{E00AE9C1-87D6-4837-A399-08DF9F0B3C7A}"/>
                </a:ext>
              </a:extLst>
            </p:cNvPr>
            <p:cNvSpPr>
              <a:spLocks noChangeShapeType="1"/>
            </p:cNvSpPr>
            <p:nvPr/>
          </p:nvSpPr>
          <p:spPr bwMode="auto">
            <a:xfrm flipH="1">
              <a:off x="4239395" y="3068960"/>
              <a:ext cx="288032"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4" name="Line 7">
              <a:extLst>
                <a:ext uri="{FF2B5EF4-FFF2-40B4-BE49-F238E27FC236}">
                  <a16:creationId xmlns:a16="http://schemas.microsoft.com/office/drawing/2014/main" id="{8FDFC753-E27D-470E-857B-EC64F00BF4EE}"/>
                </a:ext>
              </a:extLst>
            </p:cNvPr>
            <p:cNvSpPr>
              <a:spLocks noChangeShapeType="1"/>
            </p:cNvSpPr>
            <p:nvPr/>
          </p:nvSpPr>
          <p:spPr bwMode="auto">
            <a:xfrm flipH="1">
              <a:off x="4055331" y="4000871"/>
              <a:ext cx="472095" cy="4193"/>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5" name="Line 7">
              <a:extLst>
                <a:ext uri="{FF2B5EF4-FFF2-40B4-BE49-F238E27FC236}">
                  <a16:creationId xmlns:a16="http://schemas.microsoft.com/office/drawing/2014/main" id="{2C6BF753-0229-477E-AB95-C87D242874AE}"/>
                </a:ext>
              </a:extLst>
            </p:cNvPr>
            <p:cNvSpPr>
              <a:spLocks noChangeShapeType="1"/>
            </p:cNvSpPr>
            <p:nvPr/>
          </p:nvSpPr>
          <p:spPr bwMode="auto">
            <a:xfrm flipH="1">
              <a:off x="3155045" y="4000871"/>
              <a:ext cx="472095" cy="4193"/>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8" name="Line 7">
              <a:extLst>
                <a:ext uri="{FF2B5EF4-FFF2-40B4-BE49-F238E27FC236}">
                  <a16:creationId xmlns:a16="http://schemas.microsoft.com/office/drawing/2014/main" id="{25B588A2-24B3-4FD5-9F77-06E2A8CB19F6}"/>
                </a:ext>
              </a:extLst>
            </p:cNvPr>
            <p:cNvSpPr>
              <a:spLocks noChangeShapeType="1"/>
            </p:cNvSpPr>
            <p:nvPr/>
          </p:nvSpPr>
          <p:spPr bwMode="auto">
            <a:xfrm flipH="1">
              <a:off x="4239394" y="4937745"/>
              <a:ext cx="288032"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9" name="Line 7">
              <a:extLst>
                <a:ext uri="{FF2B5EF4-FFF2-40B4-BE49-F238E27FC236}">
                  <a16:creationId xmlns:a16="http://schemas.microsoft.com/office/drawing/2014/main" id="{1B5181E7-48DF-4F11-BD5F-9B8DD5FA8639}"/>
                </a:ext>
              </a:extLst>
            </p:cNvPr>
            <p:cNvSpPr>
              <a:spLocks noChangeShapeType="1"/>
            </p:cNvSpPr>
            <p:nvPr/>
          </p:nvSpPr>
          <p:spPr bwMode="auto">
            <a:xfrm flipV="1">
              <a:off x="3491880" y="4932782"/>
              <a:ext cx="288033" cy="78466"/>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grpSp>
        <p:nvGrpSpPr>
          <p:cNvPr id="30" name="Skupina 29">
            <a:extLst>
              <a:ext uri="{FF2B5EF4-FFF2-40B4-BE49-F238E27FC236}">
                <a16:creationId xmlns:a16="http://schemas.microsoft.com/office/drawing/2014/main" id="{B98D647A-5486-4F94-97D2-B71FA165890B}"/>
              </a:ext>
            </a:extLst>
          </p:cNvPr>
          <p:cNvGrpSpPr/>
          <p:nvPr/>
        </p:nvGrpSpPr>
        <p:grpSpPr>
          <a:xfrm flipH="1">
            <a:off x="6521536" y="3010534"/>
            <a:ext cx="1326466" cy="2010104"/>
            <a:chOff x="3155045" y="3001144"/>
            <a:chExt cx="1372382" cy="2010104"/>
          </a:xfrm>
        </p:grpSpPr>
        <p:sp>
          <p:nvSpPr>
            <p:cNvPr id="31" name="Line 7">
              <a:extLst>
                <a:ext uri="{FF2B5EF4-FFF2-40B4-BE49-F238E27FC236}">
                  <a16:creationId xmlns:a16="http://schemas.microsoft.com/office/drawing/2014/main" id="{E51B2B4E-C7C1-4600-A603-3E5081BB841C}"/>
                </a:ext>
              </a:extLst>
            </p:cNvPr>
            <p:cNvSpPr>
              <a:spLocks noChangeShapeType="1"/>
            </p:cNvSpPr>
            <p:nvPr/>
          </p:nvSpPr>
          <p:spPr bwMode="auto">
            <a:xfrm>
              <a:off x="3491880" y="3001144"/>
              <a:ext cx="288033" cy="72009"/>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2" name="Line 7">
              <a:extLst>
                <a:ext uri="{FF2B5EF4-FFF2-40B4-BE49-F238E27FC236}">
                  <a16:creationId xmlns:a16="http://schemas.microsoft.com/office/drawing/2014/main" id="{60CF2D43-6B09-4B65-97F3-0F0947FF616E}"/>
                </a:ext>
              </a:extLst>
            </p:cNvPr>
            <p:cNvSpPr>
              <a:spLocks noChangeShapeType="1"/>
            </p:cNvSpPr>
            <p:nvPr/>
          </p:nvSpPr>
          <p:spPr bwMode="auto">
            <a:xfrm flipH="1">
              <a:off x="4239395" y="3068960"/>
              <a:ext cx="288032"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3" name="Line 7">
              <a:extLst>
                <a:ext uri="{FF2B5EF4-FFF2-40B4-BE49-F238E27FC236}">
                  <a16:creationId xmlns:a16="http://schemas.microsoft.com/office/drawing/2014/main" id="{AEBD261F-2F4C-478E-9927-CD3013EF78FE}"/>
                </a:ext>
              </a:extLst>
            </p:cNvPr>
            <p:cNvSpPr>
              <a:spLocks noChangeShapeType="1"/>
            </p:cNvSpPr>
            <p:nvPr/>
          </p:nvSpPr>
          <p:spPr bwMode="auto">
            <a:xfrm flipH="1">
              <a:off x="4055331" y="4000871"/>
              <a:ext cx="472095" cy="4193"/>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4" name="Line 7">
              <a:extLst>
                <a:ext uri="{FF2B5EF4-FFF2-40B4-BE49-F238E27FC236}">
                  <a16:creationId xmlns:a16="http://schemas.microsoft.com/office/drawing/2014/main" id="{EEB308E8-2FDD-4755-9498-013CDF7AC747}"/>
                </a:ext>
              </a:extLst>
            </p:cNvPr>
            <p:cNvSpPr>
              <a:spLocks noChangeShapeType="1"/>
            </p:cNvSpPr>
            <p:nvPr/>
          </p:nvSpPr>
          <p:spPr bwMode="auto">
            <a:xfrm flipH="1">
              <a:off x="3155045" y="4000871"/>
              <a:ext cx="472095" cy="4193"/>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5" name="Line 7">
              <a:extLst>
                <a:ext uri="{FF2B5EF4-FFF2-40B4-BE49-F238E27FC236}">
                  <a16:creationId xmlns:a16="http://schemas.microsoft.com/office/drawing/2014/main" id="{169B9273-9F68-47C3-9237-3251A714563C}"/>
                </a:ext>
              </a:extLst>
            </p:cNvPr>
            <p:cNvSpPr>
              <a:spLocks noChangeShapeType="1"/>
            </p:cNvSpPr>
            <p:nvPr/>
          </p:nvSpPr>
          <p:spPr bwMode="auto">
            <a:xfrm flipH="1">
              <a:off x="4239394" y="4937745"/>
              <a:ext cx="288032"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6" name="Line 7">
              <a:extLst>
                <a:ext uri="{FF2B5EF4-FFF2-40B4-BE49-F238E27FC236}">
                  <a16:creationId xmlns:a16="http://schemas.microsoft.com/office/drawing/2014/main" id="{81BA2064-C24F-42C3-BEE3-521FDA3D8B13}"/>
                </a:ext>
              </a:extLst>
            </p:cNvPr>
            <p:cNvSpPr>
              <a:spLocks noChangeShapeType="1"/>
            </p:cNvSpPr>
            <p:nvPr/>
          </p:nvSpPr>
          <p:spPr bwMode="auto">
            <a:xfrm flipV="1">
              <a:off x="3491880" y="4932782"/>
              <a:ext cx="288033" cy="78466"/>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21" name="Text Box 17"/>
          <p:cNvSpPr txBox="1">
            <a:spLocks noChangeArrowheads="1"/>
          </p:cNvSpPr>
          <p:nvPr/>
        </p:nvSpPr>
        <p:spPr bwMode="auto">
          <a:xfrm>
            <a:off x="752354" y="212911"/>
            <a:ext cx="1053296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a:solidFill>
                  <a:schemeClr val="accent1"/>
                </a:solidFill>
                <a:latin typeface="+mj-lt"/>
                <a:ea typeface="+mj-ea"/>
                <a:cs typeface="+mj-cs"/>
              </a:rPr>
              <a:t>EEG – </a:t>
            </a:r>
            <a:r>
              <a:rPr lang="en-US" altLang="en-US" sz="4400" dirty="0" smtClean="0">
                <a:solidFill>
                  <a:schemeClr val="accent1"/>
                </a:solidFill>
                <a:latin typeface="+mj-lt"/>
                <a:ea typeface="+mj-ea"/>
                <a:cs typeface="+mj-cs"/>
              </a:rPr>
              <a:t>transversal bipolar montage</a:t>
            </a:r>
            <a:endParaRPr lang="cs-CZ" altLang="en-US" sz="4400" dirty="0">
              <a:solidFill>
                <a:schemeClr val="accent1"/>
              </a:solidFill>
              <a:latin typeface="+mj-lt"/>
              <a:ea typeface="+mj-ea"/>
              <a:cs typeface="+mj-cs"/>
            </a:endParaRPr>
          </a:p>
        </p:txBody>
      </p:sp>
    </p:spTree>
    <p:extLst>
      <p:ext uri="{BB962C8B-B14F-4D97-AF65-F5344CB8AC3E}">
        <p14:creationId xmlns:p14="http://schemas.microsoft.com/office/powerpoint/2010/main" val="36985150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856527" y="1412111"/>
            <a:ext cx="5185458" cy="4977113"/>
          </a:xfrm>
        </p:spPr>
        <p:txBody>
          <a:bodyPr>
            <a:normAutofit/>
          </a:bodyPr>
          <a:lstStyle/>
          <a:p>
            <a:pPr>
              <a:lnSpc>
                <a:spcPct val="100000"/>
              </a:lnSpc>
              <a:spcAft>
                <a:spcPts val="1200"/>
              </a:spcAft>
            </a:pPr>
            <a:r>
              <a:rPr lang="en-US" altLang="en-US" sz="3200" dirty="0" smtClean="0"/>
              <a:t>Deep structures</a:t>
            </a:r>
            <a:endParaRPr lang="cs-CZ" altLang="en-US" sz="3200" dirty="0" smtClean="0"/>
          </a:p>
          <a:p>
            <a:pPr lvl="1">
              <a:lnSpc>
                <a:spcPct val="100000"/>
              </a:lnSpc>
              <a:spcAft>
                <a:spcPts val="1200"/>
              </a:spcAft>
            </a:pPr>
            <a:r>
              <a:rPr lang="en-US" altLang="en-US" sz="2800" dirty="0" smtClean="0"/>
              <a:t>Hippocampus</a:t>
            </a:r>
            <a:endParaRPr lang="cs-CZ" altLang="en-US" sz="2800" dirty="0"/>
          </a:p>
          <a:p>
            <a:pPr lvl="1">
              <a:lnSpc>
                <a:spcPct val="100000"/>
              </a:lnSpc>
              <a:spcAft>
                <a:spcPts val="1200"/>
              </a:spcAft>
            </a:pPr>
            <a:r>
              <a:rPr lang="cs-CZ" altLang="en-US" sz="2800" dirty="0"/>
              <a:t>Thalamus</a:t>
            </a:r>
          </a:p>
          <a:p>
            <a:pPr lvl="1">
              <a:lnSpc>
                <a:spcPct val="100000"/>
              </a:lnSpc>
              <a:spcAft>
                <a:spcPts val="1200"/>
              </a:spcAft>
            </a:pPr>
            <a:r>
              <a:rPr lang="en-US" altLang="en-US" sz="2800" dirty="0" smtClean="0"/>
              <a:t>Brain stem</a:t>
            </a:r>
            <a:endParaRPr lang="cs-CZ" altLang="en-US" sz="2800" dirty="0"/>
          </a:p>
          <a:p>
            <a:pPr>
              <a:lnSpc>
                <a:spcPct val="100000"/>
              </a:lnSpc>
              <a:spcAft>
                <a:spcPts val="1200"/>
              </a:spcAft>
            </a:pPr>
            <a:r>
              <a:rPr lang="en-US" altLang="en-US" sz="3200" dirty="0" smtClean="0"/>
              <a:t>No contribution to scalp EEG</a:t>
            </a:r>
            <a:endParaRPr lang="cs-CZ" altLang="en-US" sz="3200" dirty="0"/>
          </a:p>
          <a:p>
            <a:pPr>
              <a:lnSpc>
                <a:spcPct val="100000"/>
              </a:lnSpc>
              <a:spcAft>
                <a:spcPts val="1200"/>
              </a:spcAft>
            </a:pPr>
            <a:r>
              <a:rPr lang="en-US" altLang="en-US" sz="3200" dirty="0" smtClean="0"/>
              <a:t>Indirect effect on the EEG</a:t>
            </a:r>
            <a:endParaRPr lang="cs-CZ" altLang="en-US" sz="3200" dirty="0"/>
          </a:p>
        </p:txBody>
      </p:sp>
      <p:pic>
        <p:nvPicPr>
          <p:cNvPr id="224260" name="Picture 4" descr="Image result for brain hippocampus">
            <a:extLst>
              <a:ext uri="{FF2B5EF4-FFF2-40B4-BE49-F238E27FC236}">
                <a16:creationId xmlns:a16="http://schemas.microsoft.com/office/drawing/2014/main" id="{E1065745-E497-416B-B0F5-8BF4AFDFFD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121" y="1332977"/>
            <a:ext cx="5189318" cy="39335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Deep structures</a:t>
            </a:r>
            <a:endParaRPr lang="en-GB" dirty="0"/>
          </a:p>
        </p:txBody>
      </p:sp>
    </p:spTree>
    <p:extLst>
      <p:ext uri="{BB962C8B-B14F-4D97-AF65-F5344CB8AC3E}">
        <p14:creationId xmlns:p14="http://schemas.microsoft.com/office/powerpoint/2010/main" val="43056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65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C:\prema\prednasky\harrachov\ja\Nová složka\antem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594" y="2308445"/>
            <a:ext cx="3068638"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6"/>
          <p:cNvSpPr>
            <a:spLocks noChangeArrowheads="1"/>
          </p:cNvSpPr>
          <p:nvPr/>
        </p:nvSpPr>
        <p:spPr bwMode="auto">
          <a:xfrm>
            <a:off x="428263" y="404664"/>
            <a:ext cx="11192719"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nSpc>
                <a:spcPct val="90000"/>
              </a:lnSpc>
              <a:spcBef>
                <a:spcPct val="0"/>
              </a:spcBef>
            </a:pPr>
            <a:r>
              <a:rPr lang="en-US" altLang="en-US" sz="4400" dirty="0" smtClean="0">
                <a:solidFill>
                  <a:schemeClr val="accent1"/>
                </a:solidFill>
                <a:latin typeface="+mj-lt"/>
                <a:ea typeface="+mj-ea"/>
                <a:cs typeface="+mj-cs"/>
              </a:rPr>
              <a:t>Supplementary</a:t>
            </a:r>
            <a:r>
              <a:rPr lang="cs-CZ" altLang="en-US" sz="4400" dirty="0" smtClean="0">
                <a:solidFill>
                  <a:schemeClr val="accent1"/>
                </a:solidFill>
                <a:latin typeface="+mj-lt"/>
                <a:ea typeface="+mj-ea"/>
                <a:cs typeface="+mj-cs"/>
              </a:rPr>
              <a:t> </a:t>
            </a:r>
            <a:r>
              <a:rPr lang="en-US" altLang="en-US" sz="4400" dirty="0" smtClean="0">
                <a:solidFill>
                  <a:schemeClr val="accent1"/>
                </a:solidFill>
                <a:latin typeface="+mj-lt"/>
                <a:ea typeface="+mj-ea"/>
                <a:cs typeface="+mj-cs"/>
              </a:rPr>
              <a:t>anterior temporal electrodes</a:t>
            </a:r>
            <a:endParaRPr lang="cs-CZ" altLang="en-US" sz="4400" dirty="0">
              <a:solidFill>
                <a:schemeClr val="accent1"/>
              </a:solidFill>
              <a:latin typeface="+mj-lt"/>
              <a:ea typeface="+mj-ea"/>
              <a:cs typeface="+mj-cs"/>
            </a:endParaRPr>
          </a:p>
        </p:txBody>
      </p:sp>
      <p:grpSp>
        <p:nvGrpSpPr>
          <p:cNvPr id="11" name="Skupina 10">
            <a:extLst>
              <a:ext uri="{FF2B5EF4-FFF2-40B4-BE49-F238E27FC236}">
                <a16:creationId xmlns:a16="http://schemas.microsoft.com/office/drawing/2014/main" id="{AB86A042-D221-4455-A6BE-81691C5B72E5}"/>
              </a:ext>
            </a:extLst>
          </p:cNvPr>
          <p:cNvGrpSpPr/>
          <p:nvPr/>
        </p:nvGrpSpPr>
        <p:grpSpPr>
          <a:xfrm>
            <a:off x="5951984" y="1826568"/>
            <a:ext cx="4311794" cy="4058300"/>
            <a:chOff x="1619672" y="483126"/>
            <a:chExt cx="6191170" cy="5827186"/>
          </a:xfrm>
        </p:grpSpPr>
        <p:pic>
          <p:nvPicPr>
            <p:cNvPr id="12" name="Picture 2050" descr="C:\data\EEG-Schema\elek-2.gif">
              <a:extLst>
                <a:ext uri="{FF2B5EF4-FFF2-40B4-BE49-F238E27FC236}">
                  <a16:creationId xmlns:a16="http://schemas.microsoft.com/office/drawing/2014/main" id="{0C82EBBC-7BFF-41B2-8925-A973378BC0A2}"/>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619672" y="838200"/>
              <a:ext cx="5633441" cy="54721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5CD8410A-76C2-45F5-B200-336E0F3B4E6E}"/>
                </a:ext>
              </a:extLst>
            </p:cNvPr>
            <p:cNvSpPr txBox="1"/>
            <p:nvPr/>
          </p:nvSpPr>
          <p:spPr>
            <a:xfrm>
              <a:off x="3419872" y="3398168"/>
              <a:ext cx="900426"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Fp1</a:t>
              </a:r>
              <a:endParaRPr lang="en-GB" sz="2000" dirty="0">
                <a:latin typeface="Arial" panose="020B0604020202020204" pitchFamily="34" charset="0"/>
                <a:cs typeface="Arial" panose="020B0604020202020204" pitchFamily="34" charset="0"/>
              </a:endParaRPr>
            </a:p>
          </p:txBody>
        </p:sp>
        <p:sp>
          <p:nvSpPr>
            <p:cNvPr id="14" name="TextovéPole 13">
              <a:extLst>
                <a:ext uri="{FF2B5EF4-FFF2-40B4-BE49-F238E27FC236}">
                  <a16:creationId xmlns:a16="http://schemas.microsoft.com/office/drawing/2014/main" id="{BADC06CF-5DD7-46D8-9B7A-1C451D9F55AD}"/>
                </a:ext>
              </a:extLst>
            </p:cNvPr>
            <p:cNvSpPr txBox="1"/>
            <p:nvPr/>
          </p:nvSpPr>
          <p:spPr>
            <a:xfrm>
              <a:off x="3530479" y="1517888"/>
              <a:ext cx="674858" cy="574505"/>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Fz</a:t>
              </a:r>
              <a:endParaRPr lang="en-GB" sz="2000" dirty="0">
                <a:latin typeface="Arial" panose="020B0604020202020204" pitchFamily="34" charset="0"/>
                <a:cs typeface="Arial" panose="020B0604020202020204" pitchFamily="34" charset="0"/>
              </a:endParaRPr>
            </a:p>
          </p:txBody>
        </p:sp>
        <p:sp>
          <p:nvSpPr>
            <p:cNvPr id="15" name="TextovéPole 14">
              <a:extLst>
                <a:ext uri="{FF2B5EF4-FFF2-40B4-BE49-F238E27FC236}">
                  <a16:creationId xmlns:a16="http://schemas.microsoft.com/office/drawing/2014/main" id="{E1444F5C-BE54-41EE-8010-66E3C8547F23}"/>
                </a:ext>
              </a:extLst>
            </p:cNvPr>
            <p:cNvSpPr txBox="1"/>
            <p:nvPr/>
          </p:nvSpPr>
          <p:spPr>
            <a:xfrm>
              <a:off x="4269673" y="2636912"/>
              <a:ext cx="695575"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F3</a:t>
              </a:r>
              <a:endParaRPr lang="en-GB" sz="2000" dirty="0">
                <a:latin typeface="Arial" panose="020B0604020202020204" pitchFamily="34" charset="0"/>
                <a:cs typeface="Arial" panose="020B0604020202020204" pitchFamily="34" charset="0"/>
              </a:endParaRPr>
            </a:p>
          </p:txBody>
        </p:sp>
        <p:sp>
          <p:nvSpPr>
            <p:cNvPr id="16" name="TextovéPole 15">
              <a:extLst>
                <a:ext uri="{FF2B5EF4-FFF2-40B4-BE49-F238E27FC236}">
                  <a16:creationId xmlns:a16="http://schemas.microsoft.com/office/drawing/2014/main" id="{5B21A09A-7197-473A-A384-7834171B0567}"/>
                </a:ext>
              </a:extLst>
            </p:cNvPr>
            <p:cNvSpPr txBox="1"/>
            <p:nvPr/>
          </p:nvSpPr>
          <p:spPr>
            <a:xfrm>
              <a:off x="4716017" y="3958839"/>
              <a:ext cx="695575"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F7</a:t>
              </a:r>
              <a:endParaRPr lang="en-GB" sz="2000" dirty="0">
                <a:latin typeface="Arial" panose="020B0604020202020204" pitchFamily="34" charset="0"/>
                <a:cs typeface="Arial" panose="020B0604020202020204" pitchFamily="34" charset="0"/>
              </a:endParaRPr>
            </a:p>
          </p:txBody>
        </p:sp>
        <p:sp>
          <p:nvSpPr>
            <p:cNvPr id="17" name="TextovéPole 16">
              <a:extLst>
                <a:ext uri="{FF2B5EF4-FFF2-40B4-BE49-F238E27FC236}">
                  <a16:creationId xmlns:a16="http://schemas.microsoft.com/office/drawing/2014/main" id="{CB2DF7C9-7230-48D5-830B-5D36A184EA3E}"/>
                </a:ext>
              </a:extLst>
            </p:cNvPr>
            <p:cNvSpPr txBox="1"/>
            <p:nvPr/>
          </p:nvSpPr>
          <p:spPr>
            <a:xfrm>
              <a:off x="6019500" y="3625428"/>
              <a:ext cx="695575"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T3</a:t>
              </a:r>
              <a:endParaRPr lang="en-GB" sz="2000" dirty="0">
                <a:latin typeface="Arial" panose="020B0604020202020204" pitchFamily="34" charset="0"/>
                <a:cs typeface="Arial" panose="020B0604020202020204" pitchFamily="34" charset="0"/>
              </a:endParaRPr>
            </a:p>
          </p:txBody>
        </p:sp>
        <p:sp>
          <p:nvSpPr>
            <p:cNvPr id="18" name="TextovéPole 17">
              <a:extLst>
                <a:ext uri="{FF2B5EF4-FFF2-40B4-BE49-F238E27FC236}">
                  <a16:creationId xmlns:a16="http://schemas.microsoft.com/office/drawing/2014/main" id="{B046F8ED-8A0F-4807-83B9-047D889FAEAF}"/>
                </a:ext>
              </a:extLst>
            </p:cNvPr>
            <p:cNvSpPr txBox="1"/>
            <p:nvPr/>
          </p:nvSpPr>
          <p:spPr>
            <a:xfrm>
              <a:off x="5214667" y="2139866"/>
              <a:ext cx="737006"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C3</a:t>
              </a:r>
              <a:endParaRPr lang="en-GB" sz="2000" dirty="0">
                <a:latin typeface="Arial" panose="020B0604020202020204" pitchFamily="34" charset="0"/>
                <a:cs typeface="Arial" panose="020B0604020202020204" pitchFamily="34" charset="0"/>
              </a:endParaRPr>
            </a:p>
          </p:txBody>
        </p:sp>
        <p:sp>
          <p:nvSpPr>
            <p:cNvPr id="19" name="TextovéPole 18">
              <a:extLst>
                <a:ext uri="{FF2B5EF4-FFF2-40B4-BE49-F238E27FC236}">
                  <a16:creationId xmlns:a16="http://schemas.microsoft.com/office/drawing/2014/main" id="{F784BDA0-53D6-4ED9-93F2-08E6FAE9C9A1}"/>
                </a:ext>
              </a:extLst>
            </p:cNvPr>
            <p:cNvSpPr txBox="1"/>
            <p:nvPr/>
          </p:nvSpPr>
          <p:spPr>
            <a:xfrm>
              <a:off x="4544822" y="994669"/>
              <a:ext cx="716290" cy="574505"/>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Cz</a:t>
              </a:r>
              <a:endParaRPr lang="en-GB" sz="2000" dirty="0">
                <a:latin typeface="Arial" panose="020B0604020202020204" pitchFamily="34" charset="0"/>
                <a:cs typeface="Arial" panose="020B0604020202020204" pitchFamily="34" charset="0"/>
              </a:endParaRPr>
            </a:p>
          </p:txBody>
        </p:sp>
        <p:sp>
          <p:nvSpPr>
            <p:cNvPr id="20" name="TextovéPole 19">
              <a:extLst>
                <a:ext uri="{FF2B5EF4-FFF2-40B4-BE49-F238E27FC236}">
                  <a16:creationId xmlns:a16="http://schemas.microsoft.com/office/drawing/2014/main" id="{10415E2A-F5C8-4B3D-96C4-0F80C39996B0}"/>
                </a:ext>
              </a:extLst>
            </p:cNvPr>
            <p:cNvSpPr txBox="1"/>
            <p:nvPr/>
          </p:nvSpPr>
          <p:spPr>
            <a:xfrm>
              <a:off x="6197054" y="1078742"/>
              <a:ext cx="695575" cy="574505"/>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Pz</a:t>
              </a:r>
              <a:endParaRPr lang="en-GB" sz="2000" dirty="0">
                <a:latin typeface="Arial" panose="020B0604020202020204" pitchFamily="34" charset="0"/>
                <a:cs typeface="Arial" panose="020B0604020202020204" pitchFamily="34" charset="0"/>
              </a:endParaRPr>
            </a:p>
          </p:txBody>
        </p:sp>
        <p:sp>
          <p:nvSpPr>
            <p:cNvPr id="21" name="TextovéPole 20">
              <a:extLst>
                <a:ext uri="{FF2B5EF4-FFF2-40B4-BE49-F238E27FC236}">
                  <a16:creationId xmlns:a16="http://schemas.microsoft.com/office/drawing/2014/main" id="{FD44E046-4449-43D7-B163-2030117AF939}"/>
                </a:ext>
              </a:extLst>
            </p:cNvPr>
            <p:cNvSpPr txBox="1"/>
            <p:nvPr/>
          </p:nvSpPr>
          <p:spPr>
            <a:xfrm>
              <a:off x="6498579" y="2041108"/>
              <a:ext cx="716290"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P3</a:t>
              </a:r>
              <a:endParaRPr lang="en-GB" sz="2000" dirty="0">
                <a:latin typeface="Arial" panose="020B0604020202020204" pitchFamily="34" charset="0"/>
                <a:cs typeface="Arial" panose="020B0604020202020204" pitchFamily="34" charset="0"/>
              </a:endParaRPr>
            </a:p>
          </p:txBody>
        </p:sp>
        <p:sp>
          <p:nvSpPr>
            <p:cNvPr id="22" name="TextovéPole 21">
              <a:extLst>
                <a:ext uri="{FF2B5EF4-FFF2-40B4-BE49-F238E27FC236}">
                  <a16:creationId xmlns:a16="http://schemas.microsoft.com/office/drawing/2014/main" id="{FD1F437B-7E5B-4147-B838-3925A6AEDB35}"/>
                </a:ext>
              </a:extLst>
            </p:cNvPr>
            <p:cNvSpPr txBox="1"/>
            <p:nvPr/>
          </p:nvSpPr>
          <p:spPr>
            <a:xfrm>
              <a:off x="7115267" y="3510756"/>
              <a:ext cx="695575"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T5</a:t>
              </a:r>
              <a:endParaRPr lang="en-GB" sz="2000" dirty="0">
                <a:latin typeface="Arial" panose="020B0604020202020204" pitchFamily="34" charset="0"/>
                <a:cs typeface="Arial" panose="020B0604020202020204" pitchFamily="34" charset="0"/>
              </a:endParaRPr>
            </a:p>
          </p:txBody>
        </p:sp>
        <p:sp>
          <p:nvSpPr>
            <p:cNvPr id="23" name="TextovéPole 22">
              <a:extLst>
                <a:ext uri="{FF2B5EF4-FFF2-40B4-BE49-F238E27FC236}">
                  <a16:creationId xmlns:a16="http://schemas.microsoft.com/office/drawing/2014/main" id="{7D1C9B29-9AA1-4015-AD01-3000A7EE0C61}"/>
                </a:ext>
              </a:extLst>
            </p:cNvPr>
            <p:cNvSpPr txBox="1"/>
            <p:nvPr/>
          </p:nvSpPr>
          <p:spPr>
            <a:xfrm>
              <a:off x="2025352" y="2257708"/>
              <a:ext cx="900426"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Fp2</a:t>
              </a:r>
              <a:endParaRPr lang="en-GB" sz="2000" dirty="0">
                <a:latin typeface="Arial" panose="020B0604020202020204" pitchFamily="34" charset="0"/>
                <a:cs typeface="Arial" panose="020B0604020202020204" pitchFamily="34" charset="0"/>
              </a:endParaRPr>
            </a:p>
          </p:txBody>
        </p:sp>
        <p:sp>
          <p:nvSpPr>
            <p:cNvPr id="24" name="TextovéPole 23">
              <a:extLst>
                <a:ext uri="{FF2B5EF4-FFF2-40B4-BE49-F238E27FC236}">
                  <a16:creationId xmlns:a16="http://schemas.microsoft.com/office/drawing/2014/main" id="{1A886455-D36D-4717-B96C-2B3CCA522317}"/>
                </a:ext>
              </a:extLst>
            </p:cNvPr>
            <p:cNvSpPr txBox="1"/>
            <p:nvPr/>
          </p:nvSpPr>
          <p:spPr>
            <a:xfrm>
              <a:off x="2469787" y="1256278"/>
              <a:ext cx="695575"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F4</a:t>
              </a:r>
              <a:endParaRPr lang="en-GB" sz="2000" dirty="0">
                <a:latin typeface="Arial" panose="020B0604020202020204" pitchFamily="34" charset="0"/>
                <a:cs typeface="Arial" panose="020B0604020202020204" pitchFamily="34" charset="0"/>
              </a:endParaRPr>
            </a:p>
          </p:txBody>
        </p:sp>
        <p:sp>
          <p:nvSpPr>
            <p:cNvPr id="25" name="TextovéPole 24">
              <a:extLst>
                <a:ext uri="{FF2B5EF4-FFF2-40B4-BE49-F238E27FC236}">
                  <a16:creationId xmlns:a16="http://schemas.microsoft.com/office/drawing/2014/main" id="{78AF1921-85BD-4BA8-A3A8-A8AC32303D63}"/>
                </a:ext>
              </a:extLst>
            </p:cNvPr>
            <p:cNvSpPr txBox="1"/>
            <p:nvPr/>
          </p:nvSpPr>
          <p:spPr>
            <a:xfrm>
              <a:off x="3600670" y="483126"/>
              <a:ext cx="737006"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C4</a:t>
              </a:r>
              <a:endParaRPr lang="en-GB" sz="2000" dirty="0">
                <a:latin typeface="Arial" panose="020B0604020202020204" pitchFamily="34" charset="0"/>
                <a:cs typeface="Arial" panose="020B0604020202020204" pitchFamily="34" charset="0"/>
              </a:endParaRPr>
            </a:p>
          </p:txBody>
        </p:sp>
      </p:grpSp>
      <p:sp>
        <p:nvSpPr>
          <p:cNvPr id="2" name="Ovál 1">
            <a:extLst>
              <a:ext uri="{FF2B5EF4-FFF2-40B4-BE49-F238E27FC236}">
                <a16:creationId xmlns:a16="http://schemas.microsoft.com/office/drawing/2014/main" id="{018A9D3C-258C-4C73-9145-421043AF84E7}"/>
              </a:ext>
            </a:extLst>
          </p:cNvPr>
          <p:cNvSpPr/>
          <p:nvPr/>
        </p:nvSpPr>
        <p:spPr bwMode="auto">
          <a:xfrm>
            <a:off x="7353823" y="4932640"/>
            <a:ext cx="216025" cy="216024"/>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7" name="Ovál 26">
            <a:extLst>
              <a:ext uri="{FF2B5EF4-FFF2-40B4-BE49-F238E27FC236}">
                <a16:creationId xmlns:a16="http://schemas.microsoft.com/office/drawing/2014/main" id="{A16620B2-32F5-4F59-9402-1FF774367E8B}"/>
              </a:ext>
            </a:extLst>
          </p:cNvPr>
          <p:cNvSpPr/>
          <p:nvPr/>
        </p:nvSpPr>
        <p:spPr bwMode="auto">
          <a:xfrm>
            <a:off x="7611467" y="5166234"/>
            <a:ext cx="216025" cy="216024"/>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8" name="Ovál 27">
            <a:extLst>
              <a:ext uri="{FF2B5EF4-FFF2-40B4-BE49-F238E27FC236}">
                <a16:creationId xmlns:a16="http://schemas.microsoft.com/office/drawing/2014/main" id="{A0079F4D-6B9D-4CF1-AC0C-6979001C7EA5}"/>
              </a:ext>
            </a:extLst>
          </p:cNvPr>
          <p:cNvSpPr/>
          <p:nvPr/>
        </p:nvSpPr>
        <p:spPr bwMode="auto">
          <a:xfrm>
            <a:off x="7628893" y="4763341"/>
            <a:ext cx="216025" cy="216024"/>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6260525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vyuka\eeg\sfenoid.jpg">
            <a:extLst>
              <a:ext uri="{FF2B5EF4-FFF2-40B4-BE49-F238E27FC236}">
                <a16:creationId xmlns:a16="http://schemas.microsoft.com/office/drawing/2014/main" id="{5579A5B4-926A-47B9-B959-837F87F4B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7400" y="1831863"/>
            <a:ext cx="4237492" cy="413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4">
            <a:extLst>
              <a:ext uri="{FF2B5EF4-FFF2-40B4-BE49-F238E27FC236}">
                <a16:creationId xmlns:a16="http://schemas.microsoft.com/office/drawing/2014/main" id="{2D24F42F-7DFC-424B-B3DF-ED21E5A3A093}"/>
              </a:ext>
            </a:extLst>
          </p:cNvPr>
          <p:cNvSpPr>
            <a:spLocks noChangeShapeType="1"/>
          </p:cNvSpPr>
          <p:nvPr/>
        </p:nvSpPr>
        <p:spPr bwMode="auto">
          <a:xfrm flipH="1" flipV="1">
            <a:off x="7464152" y="3465004"/>
            <a:ext cx="172810" cy="43204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2" name="Line 4">
            <a:extLst>
              <a:ext uri="{FF2B5EF4-FFF2-40B4-BE49-F238E27FC236}">
                <a16:creationId xmlns:a16="http://schemas.microsoft.com/office/drawing/2014/main" id="{847A718D-FEB8-42D8-A668-EC269B4E3FBD}"/>
              </a:ext>
            </a:extLst>
          </p:cNvPr>
          <p:cNvSpPr>
            <a:spLocks noChangeShapeType="1"/>
          </p:cNvSpPr>
          <p:nvPr/>
        </p:nvSpPr>
        <p:spPr bwMode="auto">
          <a:xfrm flipH="1" flipV="1">
            <a:off x="7075318" y="3516052"/>
            <a:ext cx="172810" cy="43204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3" name="Line 4">
            <a:extLst>
              <a:ext uri="{FF2B5EF4-FFF2-40B4-BE49-F238E27FC236}">
                <a16:creationId xmlns:a16="http://schemas.microsoft.com/office/drawing/2014/main" id="{5A2CFE02-2976-4179-9F14-D44AF68AA855}"/>
              </a:ext>
            </a:extLst>
          </p:cNvPr>
          <p:cNvSpPr>
            <a:spLocks noChangeShapeType="1"/>
          </p:cNvSpPr>
          <p:nvPr/>
        </p:nvSpPr>
        <p:spPr bwMode="auto">
          <a:xfrm flipH="1" flipV="1">
            <a:off x="6772889" y="3565004"/>
            <a:ext cx="172810" cy="43204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nvGrpSpPr>
          <p:cNvPr id="3" name="Skupina 2">
            <a:extLst>
              <a:ext uri="{FF2B5EF4-FFF2-40B4-BE49-F238E27FC236}">
                <a16:creationId xmlns:a16="http://schemas.microsoft.com/office/drawing/2014/main" id="{01375D82-1282-45CE-9D37-D391B6352B1D}"/>
              </a:ext>
            </a:extLst>
          </p:cNvPr>
          <p:cNvGrpSpPr/>
          <p:nvPr/>
        </p:nvGrpSpPr>
        <p:grpSpPr>
          <a:xfrm>
            <a:off x="2338027" y="2376872"/>
            <a:ext cx="3240360" cy="3240360"/>
            <a:chOff x="882478" y="2276872"/>
            <a:chExt cx="3240360" cy="3240360"/>
          </a:xfrm>
        </p:grpSpPr>
        <p:pic>
          <p:nvPicPr>
            <p:cNvPr id="222210" name="Picture 2" descr="Image result for incisura mandibulae">
              <a:extLst>
                <a:ext uri="{FF2B5EF4-FFF2-40B4-BE49-F238E27FC236}">
                  <a16:creationId xmlns:a16="http://schemas.microsoft.com/office/drawing/2014/main" id="{86D9B839-0173-4014-9975-3242F681E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478" y="2276872"/>
              <a:ext cx="3240360" cy="3240360"/>
            </a:xfrm>
            <a:prstGeom prst="rect">
              <a:avLst/>
            </a:prstGeom>
            <a:noFill/>
            <a:extLst>
              <a:ext uri="{909E8E84-426E-40DD-AFC4-6F175D3DCCD1}">
                <a14:hiddenFill xmlns:a14="http://schemas.microsoft.com/office/drawing/2010/main">
                  <a:solidFill>
                    <a:srgbClr val="FFFFFF"/>
                  </a:solidFill>
                </a14:hiddenFill>
              </a:ext>
            </a:extLst>
          </p:spPr>
        </p:pic>
        <p:sp>
          <p:nvSpPr>
            <p:cNvPr id="9" name="Line 4">
              <a:extLst>
                <a:ext uri="{FF2B5EF4-FFF2-40B4-BE49-F238E27FC236}">
                  <a16:creationId xmlns:a16="http://schemas.microsoft.com/office/drawing/2014/main" id="{2D57C80D-2F51-4E7D-8CA8-387AFC11DC1E}"/>
                </a:ext>
              </a:extLst>
            </p:cNvPr>
            <p:cNvSpPr>
              <a:spLocks noChangeShapeType="1"/>
            </p:cNvSpPr>
            <p:nvPr/>
          </p:nvSpPr>
          <p:spPr bwMode="auto">
            <a:xfrm flipH="1" flipV="1">
              <a:off x="2002794" y="4409120"/>
              <a:ext cx="999728"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29702" name="Rectangle 6"/>
          <p:cNvSpPr>
            <a:spLocks noChangeArrowheads="1"/>
          </p:cNvSpPr>
          <p:nvPr/>
        </p:nvSpPr>
        <p:spPr bwMode="auto">
          <a:xfrm>
            <a:off x="1064871" y="356291"/>
            <a:ext cx="8888729"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4400" dirty="0" err="1" smtClean="0">
                <a:solidFill>
                  <a:schemeClr val="accent1"/>
                </a:solidFill>
                <a:latin typeface="+mj-lt"/>
                <a:ea typeface="+mj-ea"/>
                <a:cs typeface="+mj-cs"/>
              </a:rPr>
              <a:t>Sph</a:t>
            </a:r>
            <a:r>
              <a:rPr lang="cs-CZ" altLang="en-US" sz="4400" dirty="0" smtClean="0">
                <a:solidFill>
                  <a:schemeClr val="accent1"/>
                </a:solidFill>
                <a:latin typeface="+mj-lt"/>
                <a:ea typeface="+mj-ea"/>
                <a:cs typeface="+mj-cs"/>
              </a:rPr>
              <a:t>enoid</a:t>
            </a:r>
            <a:r>
              <a:rPr lang="en-US" altLang="en-US" sz="4400" dirty="0" smtClean="0">
                <a:solidFill>
                  <a:schemeClr val="accent1"/>
                </a:solidFill>
                <a:latin typeface="+mj-lt"/>
                <a:ea typeface="+mj-ea"/>
                <a:cs typeface="+mj-cs"/>
              </a:rPr>
              <a:t>al</a:t>
            </a:r>
            <a:r>
              <a:rPr lang="cs-CZ" altLang="en-US" sz="4400" dirty="0" smtClean="0">
                <a:solidFill>
                  <a:schemeClr val="accent1"/>
                </a:solidFill>
                <a:latin typeface="+mj-lt"/>
                <a:ea typeface="+mj-ea"/>
                <a:cs typeface="+mj-cs"/>
              </a:rPr>
              <a:t> ele</a:t>
            </a:r>
            <a:r>
              <a:rPr lang="en-US" altLang="en-US" sz="4400" dirty="0" err="1" smtClean="0">
                <a:solidFill>
                  <a:schemeClr val="accent1"/>
                </a:solidFill>
                <a:latin typeface="+mj-lt"/>
                <a:ea typeface="+mj-ea"/>
                <a:cs typeface="+mj-cs"/>
              </a:rPr>
              <a:t>ctrodes</a:t>
            </a:r>
            <a:endParaRPr lang="cs-CZ" altLang="en-US" sz="4400" dirty="0">
              <a:solidFill>
                <a:schemeClr val="accent1"/>
              </a:solidFill>
              <a:latin typeface="+mj-lt"/>
              <a:ea typeface="+mj-ea"/>
              <a:cs typeface="+mj-cs"/>
            </a:endParaRPr>
          </a:p>
        </p:txBody>
      </p:sp>
    </p:spTree>
    <p:extLst>
      <p:ext uri="{BB962C8B-B14F-4D97-AF65-F5344CB8AC3E}">
        <p14:creationId xmlns:p14="http://schemas.microsoft.com/office/powerpoint/2010/main" val="8038316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4" name="Object 2"/>
          <p:cNvGraphicFramePr>
            <a:graphicFrameLocks noChangeAspect="1"/>
          </p:cNvGraphicFramePr>
          <p:nvPr/>
        </p:nvGraphicFramePr>
        <p:xfrm>
          <a:off x="2125663" y="1771651"/>
          <a:ext cx="4011612" cy="3902075"/>
        </p:xfrm>
        <a:graphic>
          <a:graphicData uri="http://schemas.openxmlformats.org/presentationml/2006/ole">
            <mc:AlternateContent xmlns:mc="http://schemas.openxmlformats.org/markup-compatibility/2006">
              <mc:Choice xmlns:v="urn:schemas-microsoft-com:vml" Requires="v">
                <p:oleObj spid="_x0000_s6711" name="Designer Zeichnung" r:id="rId4" imgW="2438400" imgH="2371725" progId="Designer.Drawing.7">
                  <p:embed/>
                </p:oleObj>
              </mc:Choice>
              <mc:Fallback>
                <p:oleObj name="Designer Zeichnung" r:id="rId4" imgW="2438400" imgH="2371725" progId="Designer.Drawing.7">
                  <p:embed/>
                  <p:pic>
                    <p:nvPicPr>
                      <p:cNvPr id="6963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5663" y="1771651"/>
                        <a:ext cx="4011612" cy="390207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35" name="Object 3"/>
          <p:cNvGraphicFramePr>
            <a:graphicFrameLocks noChangeAspect="1"/>
          </p:cNvGraphicFramePr>
          <p:nvPr/>
        </p:nvGraphicFramePr>
        <p:xfrm>
          <a:off x="2703513" y="1903414"/>
          <a:ext cx="3244850" cy="2917825"/>
        </p:xfrm>
        <a:graphic>
          <a:graphicData uri="http://schemas.openxmlformats.org/presentationml/2006/ole">
            <mc:AlternateContent xmlns:mc="http://schemas.openxmlformats.org/markup-compatibility/2006">
              <mc:Choice xmlns:v="urn:schemas-microsoft-com:vml" Requires="v">
                <p:oleObj spid="_x0000_s6712" name="Designer Zeichnung" r:id="rId6" imgW="1971675" imgH="1771650" progId="Designer.Drawing.7">
                  <p:embed/>
                </p:oleObj>
              </mc:Choice>
              <mc:Fallback>
                <p:oleObj name="Designer Zeichnung" r:id="rId6" imgW="1971675" imgH="1771650" progId="Designer.Drawing.7">
                  <p:embed/>
                  <p:pic>
                    <p:nvPicPr>
                      <p:cNvPr id="6963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3513" y="1903414"/>
                        <a:ext cx="3244850" cy="29178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36" name="Object 4"/>
          <p:cNvGraphicFramePr>
            <a:graphicFrameLocks noChangeAspect="1"/>
          </p:cNvGraphicFramePr>
          <p:nvPr/>
        </p:nvGraphicFramePr>
        <p:xfrm>
          <a:off x="3475039" y="2963863"/>
          <a:ext cx="2039937" cy="1255712"/>
        </p:xfrm>
        <a:graphic>
          <a:graphicData uri="http://schemas.openxmlformats.org/presentationml/2006/ole">
            <mc:AlternateContent xmlns:mc="http://schemas.openxmlformats.org/markup-compatibility/2006">
              <mc:Choice xmlns:v="urn:schemas-microsoft-com:vml" Requires="v">
                <p:oleObj spid="_x0000_s6713" name="Designer Zeichnung" r:id="rId8" imgW="914400" imgH="914400" progId="Designer.Drawing.7">
                  <p:embed/>
                </p:oleObj>
              </mc:Choice>
              <mc:Fallback>
                <p:oleObj name="Designer Zeichnung" r:id="rId8" imgW="914400" imgH="914400" progId="Designer.Drawing.7">
                  <p:embed/>
                  <p:pic>
                    <p:nvPicPr>
                      <p:cNvPr id="6963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5039" y="2963863"/>
                        <a:ext cx="2039937" cy="125571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73093" name="Group 5"/>
          <p:cNvGrpSpPr>
            <a:grpSpLocks/>
          </p:cNvGrpSpPr>
          <p:nvPr/>
        </p:nvGrpSpPr>
        <p:grpSpPr bwMode="auto">
          <a:xfrm>
            <a:off x="3667125" y="1360489"/>
            <a:ext cx="6319838" cy="4664075"/>
            <a:chOff x="1519" y="857"/>
            <a:chExt cx="4478" cy="2938"/>
          </a:xfrm>
        </p:grpSpPr>
        <p:graphicFrame>
          <p:nvGraphicFramePr>
            <p:cNvPr id="69675" name="Object 6"/>
            <p:cNvGraphicFramePr>
              <a:graphicFrameLocks noChangeAspect="1"/>
            </p:cNvGraphicFramePr>
            <p:nvPr/>
          </p:nvGraphicFramePr>
          <p:xfrm>
            <a:off x="4285" y="2316"/>
            <a:ext cx="1712" cy="1479"/>
          </p:xfrm>
          <a:graphic>
            <a:graphicData uri="http://schemas.openxmlformats.org/presentationml/2006/ole">
              <mc:AlternateContent xmlns:mc="http://schemas.openxmlformats.org/markup-compatibility/2006">
                <mc:Choice xmlns:v="urn:schemas-microsoft-com:vml" Requires="v">
                  <p:oleObj spid="_x0000_s6714" name="Designer Zeichnung" r:id="rId10" imgW="2439001" imgH="2106706" progId="Designer.Drawing.7">
                    <p:embed/>
                  </p:oleObj>
                </mc:Choice>
                <mc:Fallback>
                  <p:oleObj name="Designer Zeichnung" r:id="rId10" imgW="2439001" imgH="2106706" progId="Designer.Drawing.7">
                    <p:embed/>
                    <p:pic>
                      <p:nvPicPr>
                        <p:cNvPr id="69675"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85" y="2316"/>
                          <a:ext cx="1712" cy="147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00008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76" name="Object 7"/>
            <p:cNvGraphicFramePr>
              <a:graphicFrameLocks noChangeAspect="1"/>
            </p:cNvGraphicFramePr>
            <p:nvPr/>
          </p:nvGraphicFramePr>
          <p:xfrm>
            <a:off x="1519" y="857"/>
            <a:ext cx="1398" cy="1475"/>
          </p:xfrm>
          <a:graphic>
            <a:graphicData uri="http://schemas.openxmlformats.org/presentationml/2006/ole">
              <mc:AlternateContent xmlns:mc="http://schemas.openxmlformats.org/markup-compatibility/2006">
                <mc:Choice xmlns:v="urn:schemas-microsoft-com:vml" Requires="v">
                  <p:oleObj spid="_x0000_s6715" name="Designer Zeichnung" r:id="rId12" imgW="914400" imgH="914400" progId="Designer.Drawing.7">
                    <p:embed/>
                  </p:oleObj>
                </mc:Choice>
                <mc:Fallback>
                  <p:oleObj name="Designer Zeichnung" r:id="rId12" imgW="914400" imgH="914400" progId="Designer.Drawing.7">
                    <p:embed/>
                    <p:pic>
                      <p:nvPicPr>
                        <p:cNvPr id="69676"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19" y="857"/>
                          <a:ext cx="1398" cy="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73096" name="Group 8"/>
          <p:cNvGrpSpPr>
            <a:grpSpLocks/>
          </p:cNvGrpSpPr>
          <p:nvPr/>
        </p:nvGrpSpPr>
        <p:grpSpPr bwMode="auto">
          <a:xfrm>
            <a:off x="2293939" y="1163638"/>
            <a:ext cx="7693025" cy="4665662"/>
            <a:chOff x="546" y="733"/>
            <a:chExt cx="5451" cy="2939"/>
          </a:xfrm>
        </p:grpSpPr>
        <p:pic>
          <p:nvPicPr>
            <p:cNvPr id="69640"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84" y="733"/>
              <a:ext cx="1713" cy="150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9641" name="Group 10"/>
            <p:cNvGrpSpPr>
              <a:grpSpLocks/>
            </p:cNvGrpSpPr>
            <p:nvPr/>
          </p:nvGrpSpPr>
          <p:grpSpPr bwMode="auto">
            <a:xfrm>
              <a:off x="1848" y="2033"/>
              <a:ext cx="2148" cy="616"/>
              <a:chOff x="1768" y="2283"/>
              <a:chExt cx="2148" cy="616"/>
            </a:xfrm>
          </p:grpSpPr>
          <p:grpSp>
            <p:nvGrpSpPr>
              <p:cNvPr id="69644" name="Group 11"/>
              <p:cNvGrpSpPr>
                <a:grpSpLocks/>
              </p:cNvGrpSpPr>
              <p:nvPr/>
            </p:nvGrpSpPr>
            <p:grpSpPr bwMode="auto">
              <a:xfrm>
                <a:off x="1768" y="2283"/>
                <a:ext cx="2148" cy="616"/>
                <a:chOff x="1768" y="2283"/>
                <a:chExt cx="2148" cy="616"/>
              </a:xfrm>
            </p:grpSpPr>
            <p:sp>
              <p:nvSpPr>
                <p:cNvPr id="473100" name="Freeform 12"/>
                <p:cNvSpPr>
                  <a:spLocks/>
                </p:cNvSpPr>
                <p:nvPr/>
              </p:nvSpPr>
              <p:spPr bwMode="auto">
                <a:xfrm rot="-573052">
                  <a:off x="3648" y="2283"/>
                  <a:ext cx="268" cy="79"/>
                </a:xfrm>
                <a:custGeom>
                  <a:avLst/>
                  <a:gdLst>
                    <a:gd name="T0" fmla="*/ 7 w 305"/>
                    <a:gd name="T1" fmla="*/ 57 h 90"/>
                    <a:gd name="T2" fmla="*/ 0 w 305"/>
                    <a:gd name="T3" fmla="*/ 61 h 90"/>
                    <a:gd name="T4" fmla="*/ 3 w 305"/>
                    <a:gd name="T5" fmla="*/ 75 h 90"/>
                    <a:gd name="T6" fmla="*/ 14 w 305"/>
                    <a:gd name="T7" fmla="*/ 79 h 90"/>
                    <a:gd name="T8" fmla="*/ 29 w 305"/>
                    <a:gd name="T9" fmla="*/ 82 h 90"/>
                    <a:gd name="T10" fmla="*/ 43 w 305"/>
                    <a:gd name="T11" fmla="*/ 86 h 90"/>
                    <a:gd name="T12" fmla="*/ 115 w 305"/>
                    <a:gd name="T13" fmla="*/ 90 h 90"/>
                    <a:gd name="T14" fmla="*/ 122 w 305"/>
                    <a:gd name="T15" fmla="*/ 79 h 90"/>
                    <a:gd name="T16" fmla="*/ 122 w 305"/>
                    <a:gd name="T17" fmla="*/ 82 h 90"/>
                    <a:gd name="T18" fmla="*/ 129 w 305"/>
                    <a:gd name="T19" fmla="*/ 72 h 90"/>
                    <a:gd name="T20" fmla="*/ 129 w 305"/>
                    <a:gd name="T21" fmla="*/ 72 h 90"/>
                    <a:gd name="T22" fmla="*/ 136 w 305"/>
                    <a:gd name="T23" fmla="*/ 57 h 90"/>
                    <a:gd name="T24" fmla="*/ 140 w 305"/>
                    <a:gd name="T25" fmla="*/ 43 h 90"/>
                    <a:gd name="T26" fmla="*/ 144 w 305"/>
                    <a:gd name="T27" fmla="*/ 32 h 90"/>
                    <a:gd name="T28" fmla="*/ 147 w 305"/>
                    <a:gd name="T29" fmla="*/ 29 h 90"/>
                    <a:gd name="T30" fmla="*/ 158 w 305"/>
                    <a:gd name="T31" fmla="*/ 25 h 90"/>
                    <a:gd name="T32" fmla="*/ 162 w 305"/>
                    <a:gd name="T33" fmla="*/ 18 h 90"/>
                    <a:gd name="T34" fmla="*/ 233 w 305"/>
                    <a:gd name="T35" fmla="*/ 25 h 90"/>
                    <a:gd name="T36" fmla="*/ 255 w 305"/>
                    <a:gd name="T37" fmla="*/ 29 h 90"/>
                    <a:gd name="T38" fmla="*/ 277 w 305"/>
                    <a:gd name="T39" fmla="*/ 32 h 90"/>
                    <a:gd name="T40" fmla="*/ 291 w 305"/>
                    <a:gd name="T41" fmla="*/ 36 h 90"/>
                    <a:gd name="T42" fmla="*/ 302 w 305"/>
                    <a:gd name="T43" fmla="*/ 32 h 90"/>
                    <a:gd name="T44" fmla="*/ 305 w 305"/>
                    <a:gd name="T45" fmla="*/ 18 h 90"/>
                    <a:gd name="T46" fmla="*/ 298 w 305"/>
                    <a:gd name="T47" fmla="*/ 14 h 90"/>
                    <a:gd name="T48" fmla="*/ 284 w 305"/>
                    <a:gd name="T49" fmla="*/ 11 h 90"/>
                    <a:gd name="T50" fmla="*/ 262 w 305"/>
                    <a:gd name="T51" fmla="*/ 7 h 90"/>
                    <a:gd name="T52" fmla="*/ 241 w 305"/>
                    <a:gd name="T53" fmla="*/ 4 h 90"/>
                    <a:gd name="T54" fmla="*/ 144 w 305"/>
                    <a:gd name="T55" fmla="*/ 14 h 90"/>
                    <a:gd name="T56" fmla="*/ 154 w 305"/>
                    <a:gd name="T57" fmla="*/ 4 h 90"/>
                    <a:gd name="T58" fmla="*/ 140 w 305"/>
                    <a:gd name="T59" fmla="*/ 7 h 90"/>
                    <a:gd name="T60" fmla="*/ 122 w 305"/>
                    <a:gd name="T61" fmla="*/ 21 h 90"/>
                    <a:gd name="T62" fmla="*/ 118 w 305"/>
                    <a:gd name="T63" fmla="*/ 29 h 90"/>
                    <a:gd name="T64" fmla="*/ 115 w 305"/>
                    <a:gd name="T65" fmla="*/ 39 h 90"/>
                    <a:gd name="T66" fmla="*/ 111 w 305"/>
                    <a:gd name="T67" fmla="*/ 54 h 90"/>
                    <a:gd name="T68" fmla="*/ 111 w 305"/>
                    <a:gd name="T69" fmla="*/ 57 h 90"/>
                    <a:gd name="T70" fmla="*/ 104 w 305"/>
                    <a:gd name="T71" fmla="*/ 68 h 90"/>
                    <a:gd name="T72" fmla="*/ 104 w 305"/>
                    <a:gd name="T73" fmla="*/ 68 h 90"/>
                    <a:gd name="T74" fmla="*/ 104 w 305"/>
                    <a:gd name="T75" fmla="*/ 72 h 90"/>
                    <a:gd name="T76" fmla="*/ 111 w 305"/>
                    <a:gd name="T77" fmla="*/ 68 h 90"/>
                    <a:gd name="T78" fmla="*/ 50 w 305"/>
                    <a:gd name="T79" fmla="*/ 64 h 90"/>
                    <a:gd name="T80" fmla="*/ 36 w 305"/>
                    <a:gd name="T81" fmla="*/ 61 h 90"/>
                    <a:gd name="T82" fmla="*/ 21 w 305"/>
                    <a:gd name="T83" fmla="*/ 57 h 90"/>
                    <a:gd name="T84" fmla="*/ 14 w 305"/>
                    <a:gd name="T85"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5" h="90">
                      <a:moveTo>
                        <a:pt x="14" y="57"/>
                      </a:moveTo>
                      <a:lnTo>
                        <a:pt x="7" y="57"/>
                      </a:lnTo>
                      <a:lnTo>
                        <a:pt x="3" y="61"/>
                      </a:lnTo>
                      <a:lnTo>
                        <a:pt x="0" y="61"/>
                      </a:lnTo>
                      <a:lnTo>
                        <a:pt x="0" y="72"/>
                      </a:lnTo>
                      <a:lnTo>
                        <a:pt x="3" y="75"/>
                      </a:lnTo>
                      <a:lnTo>
                        <a:pt x="3" y="79"/>
                      </a:lnTo>
                      <a:lnTo>
                        <a:pt x="14" y="79"/>
                      </a:lnTo>
                      <a:lnTo>
                        <a:pt x="18" y="82"/>
                      </a:lnTo>
                      <a:lnTo>
                        <a:pt x="29" y="82"/>
                      </a:lnTo>
                      <a:lnTo>
                        <a:pt x="32" y="86"/>
                      </a:lnTo>
                      <a:lnTo>
                        <a:pt x="43" y="86"/>
                      </a:lnTo>
                      <a:lnTo>
                        <a:pt x="47" y="90"/>
                      </a:lnTo>
                      <a:lnTo>
                        <a:pt x="115" y="90"/>
                      </a:lnTo>
                      <a:lnTo>
                        <a:pt x="118" y="86"/>
                      </a:lnTo>
                      <a:lnTo>
                        <a:pt x="122" y="79"/>
                      </a:lnTo>
                      <a:lnTo>
                        <a:pt x="118" y="82"/>
                      </a:lnTo>
                      <a:lnTo>
                        <a:pt x="122" y="82"/>
                      </a:lnTo>
                      <a:lnTo>
                        <a:pt x="126" y="75"/>
                      </a:lnTo>
                      <a:lnTo>
                        <a:pt x="129" y="72"/>
                      </a:lnTo>
                      <a:lnTo>
                        <a:pt x="126" y="72"/>
                      </a:lnTo>
                      <a:lnTo>
                        <a:pt x="129" y="72"/>
                      </a:lnTo>
                      <a:lnTo>
                        <a:pt x="133" y="61"/>
                      </a:lnTo>
                      <a:lnTo>
                        <a:pt x="136" y="57"/>
                      </a:lnTo>
                      <a:lnTo>
                        <a:pt x="136" y="47"/>
                      </a:lnTo>
                      <a:lnTo>
                        <a:pt x="140" y="43"/>
                      </a:lnTo>
                      <a:lnTo>
                        <a:pt x="140" y="36"/>
                      </a:lnTo>
                      <a:lnTo>
                        <a:pt x="144" y="32"/>
                      </a:lnTo>
                      <a:lnTo>
                        <a:pt x="144" y="29"/>
                      </a:lnTo>
                      <a:lnTo>
                        <a:pt x="147" y="29"/>
                      </a:lnTo>
                      <a:lnTo>
                        <a:pt x="151" y="25"/>
                      </a:lnTo>
                      <a:lnTo>
                        <a:pt x="158" y="25"/>
                      </a:lnTo>
                      <a:lnTo>
                        <a:pt x="165" y="14"/>
                      </a:lnTo>
                      <a:lnTo>
                        <a:pt x="162" y="18"/>
                      </a:lnTo>
                      <a:lnTo>
                        <a:pt x="230" y="21"/>
                      </a:lnTo>
                      <a:lnTo>
                        <a:pt x="233" y="25"/>
                      </a:lnTo>
                      <a:lnTo>
                        <a:pt x="248" y="25"/>
                      </a:lnTo>
                      <a:lnTo>
                        <a:pt x="255" y="29"/>
                      </a:lnTo>
                      <a:lnTo>
                        <a:pt x="273" y="29"/>
                      </a:lnTo>
                      <a:lnTo>
                        <a:pt x="277" y="32"/>
                      </a:lnTo>
                      <a:lnTo>
                        <a:pt x="284" y="32"/>
                      </a:lnTo>
                      <a:lnTo>
                        <a:pt x="291" y="36"/>
                      </a:lnTo>
                      <a:lnTo>
                        <a:pt x="302" y="36"/>
                      </a:lnTo>
                      <a:lnTo>
                        <a:pt x="302" y="32"/>
                      </a:lnTo>
                      <a:lnTo>
                        <a:pt x="305" y="29"/>
                      </a:lnTo>
                      <a:lnTo>
                        <a:pt x="305" y="18"/>
                      </a:lnTo>
                      <a:lnTo>
                        <a:pt x="302" y="18"/>
                      </a:lnTo>
                      <a:lnTo>
                        <a:pt x="298" y="14"/>
                      </a:lnTo>
                      <a:lnTo>
                        <a:pt x="291" y="11"/>
                      </a:lnTo>
                      <a:lnTo>
                        <a:pt x="284" y="11"/>
                      </a:lnTo>
                      <a:lnTo>
                        <a:pt x="280" y="7"/>
                      </a:lnTo>
                      <a:lnTo>
                        <a:pt x="262" y="7"/>
                      </a:lnTo>
                      <a:lnTo>
                        <a:pt x="255" y="4"/>
                      </a:lnTo>
                      <a:lnTo>
                        <a:pt x="241" y="4"/>
                      </a:lnTo>
                      <a:lnTo>
                        <a:pt x="237" y="0"/>
                      </a:lnTo>
                      <a:lnTo>
                        <a:pt x="144" y="14"/>
                      </a:lnTo>
                      <a:lnTo>
                        <a:pt x="151" y="4"/>
                      </a:lnTo>
                      <a:lnTo>
                        <a:pt x="154" y="4"/>
                      </a:lnTo>
                      <a:lnTo>
                        <a:pt x="144" y="4"/>
                      </a:lnTo>
                      <a:lnTo>
                        <a:pt x="140" y="7"/>
                      </a:lnTo>
                      <a:lnTo>
                        <a:pt x="136" y="7"/>
                      </a:lnTo>
                      <a:lnTo>
                        <a:pt x="122" y="21"/>
                      </a:lnTo>
                      <a:lnTo>
                        <a:pt x="122" y="25"/>
                      </a:lnTo>
                      <a:lnTo>
                        <a:pt x="118" y="29"/>
                      </a:lnTo>
                      <a:lnTo>
                        <a:pt x="118" y="36"/>
                      </a:lnTo>
                      <a:lnTo>
                        <a:pt x="115" y="39"/>
                      </a:lnTo>
                      <a:lnTo>
                        <a:pt x="115" y="50"/>
                      </a:lnTo>
                      <a:lnTo>
                        <a:pt x="111" y="54"/>
                      </a:lnTo>
                      <a:lnTo>
                        <a:pt x="115" y="57"/>
                      </a:lnTo>
                      <a:lnTo>
                        <a:pt x="111" y="57"/>
                      </a:lnTo>
                      <a:lnTo>
                        <a:pt x="108" y="64"/>
                      </a:lnTo>
                      <a:lnTo>
                        <a:pt x="104" y="68"/>
                      </a:lnTo>
                      <a:lnTo>
                        <a:pt x="108" y="68"/>
                      </a:lnTo>
                      <a:lnTo>
                        <a:pt x="104" y="68"/>
                      </a:lnTo>
                      <a:lnTo>
                        <a:pt x="100" y="79"/>
                      </a:lnTo>
                      <a:lnTo>
                        <a:pt x="104" y="72"/>
                      </a:lnTo>
                      <a:lnTo>
                        <a:pt x="108" y="68"/>
                      </a:lnTo>
                      <a:lnTo>
                        <a:pt x="111" y="68"/>
                      </a:lnTo>
                      <a:lnTo>
                        <a:pt x="54" y="68"/>
                      </a:lnTo>
                      <a:lnTo>
                        <a:pt x="50" y="64"/>
                      </a:lnTo>
                      <a:lnTo>
                        <a:pt x="39" y="64"/>
                      </a:lnTo>
                      <a:lnTo>
                        <a:pt x="36" y="61"/>
                      </a:lnTo>
                      <a:lnTo>
                        <a:pt x="25" y="61"/>
                      </a:lnTo>
                      <a:lnTo>
                        <a:pt x="21" y="57"/>
                      </a:lnTo>
                      <a:lnTo>
                        <a:pt x="11" y="57"/>
                      </a:lnTo>
                      <a:lnTo>
                        <a:pt x="14"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1" name="Freeform 13"/>
                <p:cNvSpPr>
                  <a:spLocks/>
                </p:cNvSpPr>
                <p:nvPr/>
              </p:nvSpPr>
              <p:spPr bwMode="auto">
                <a:xfrm rot="-573052">
                  <a:off x="1778" y="2502"/>
                  <a:ext cx="1920" cy="240"/>
                </a:xfrm>
                <a:custGeom>
                  <a:avLst/>
                  <a:gdLst>
                    <a:gd name="T0" fmla="*/ 0 w 2183"/>
                    <a:gd name="T1" fmla="*/ 222 h 272"/>
                    <a:gd name="T2" fmla="*/ 2176 w 2183"/>
                    <a:gd name="T3" fmla="*/ 0 h 272"/>
                    <a:gd name="T4" fmla="*/ 2183 w 2183"/>
                    <a:gd name="T5" fmla="*/ 50 h 272"/>
                    <a:gd name="T6" fmla="*/ 7 w 2183"/>
                    <a:gd name="T7" fmla="*/ 272 h 272"/>
                    <a:gd name="T8" fmla="*/ 0 w 2183"/>
                    <a:gd name="T9" fmla="*/ 222 h 272"/>
                  </a:gdLst>
                  <a:ahLst/>
                  <a:cxnLst>
                    <a:cxn ang="0">
                      <a:pos x="T0" y="T1"/>
                    </a:cxn>
                    <a:cxn ang="0">
                      <a:pos x="T2" y="T3"/>
                    </a:cxn>
                    <a:cxn ang="0">
                      <a:pos x="T4" y="T5"/>
                    </a:cxn>
                    <a:cxn ang="0">
                      <a:pos x="T6" y="T7"/>
                    </a:cxn>
                    <a:cxn ang="0">
                      <a:pos x="T8" y="T9"/>
                    </a:cxn>
                  </a:cxnLst>
                  <a:rect l="0" t="0" r="r" b="b"/>
                  <a:pathLst>
                    <a:path w="2183" h="272">
                      <a:moveTo>
                        <a:pt x="0" y="222"/>
                      </a:moveTo>
                      <a:lnTo>
                        <a:pt x="2176" y="0"/>
                      </a:lnTo>
                      <a:lnTo>
                        <a:pt x="2183" y="50"/>
                      </a:lnTo>
                      <a:lnTo>
                        <a:pt x="7" y="272"/>
                      </a:lnTo>
                      <a:lnTo>
                        <a:pt x="0" y="222"/>
                      </a:lnTo>
                      <a:close/>
                    </a:path>
                  </a:pathLst>
                </a:custGeom>
                <a:solidFill>
                  <a:srgbClr val="FFD1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2" name="Freeform 14"/>
                <p:cNvSpPr>
                  <a:spLocks/>
                </p:cNvSpPr>
                <p:nvPr/>
              </p:nvSpPr>
              <p:spPr bwMode="auto">
                <a:xfrm rot="-573052">
                  <a:off x="1767" y="2493"/>
                  <a:ext cx="1940" cy="258"/>
                </a:xfrm>
                <a:custGeom>
                  <a:avLst/>
                  <a:gdLst>
                    <a:gd name="T0" fmla="*/ 22 w 2205"/>
                    <a:gd name="T1" fmla="*/ 233 h 293"/>
                    <a:gd name="T2" fmla="*/ 11 w 2205"/>
                    <a:gd name="T3" fmla="*/ 243 h 293"/>
                    <a:gd name="T4" fmla="*/ 2187 w 2205"/>
                    <a:gd name="T5" fmla="*/ 21 h 293"/>
                    <a:gd name="T6" fmla="*/ 2176 w 2205"/>
                    <a:gd name="T7" fmla="*/ 11 h 293"/>
                    <a:gd name="T8" fmla="*/ 2183 w 2205"/>
                    <a:gd name="T9" fmla="*/ 61 h 293"/>
                    <a:gd name="T10" fmla="*/ 2194 w 2205"/>
                    <a:gd name="T11" fmla="*/ 50 h 293"/>
                    <a:gd name="T12" fmla="*/ 18 w 2205"/>
                    <a:gd name="T13" fmla="*/ 272 h 293"/>
                    <a:gd name="T14" fmla="*/ 29 w 2205"/>
                    <a:gd name="T15" fmla="*/ 283 h 293"/>
                    <a:gd name="T16" fmla="*/ 22 w 2205"/>
                    <a:gd name="T17" fmla="*/ 233 h 293"/>
                    <a:gd name="T18" fmla="*/ 0 w 2205"/>
                    <a:gd name="T19" fmla="*/ 233 h 293"/>
                    <a:gd name="T20" fmla="*/ 8 w 2205"/>
                    <a:gd name="T21" fmla="*/ 283 h 293"/>
                    <a:gd name="T22" fmla="*/ 8 w 2205"/>
                    <a:gd name="T23" fmla="*/ 286 h 293"/>
                    <a:gd name="T24" fmla="*/ 11 w 2205"/>
                    <a:gd name="T25" fmla="*/ 290 h 293"/>
                    <a:gd name="T26" fmla="*/ 15 w 2205"/>
                    <a:gd name="T27" fmla="*/ 293 h 293"/>
                    <a:gd name="T28" fmla="*/ 18 w 2205"/>
                    <a:gd name="T29" fmla="*/ 293 h 293"/>
                    <a:gd name="T30" fmla="*/ 2194 w 2205"/>
                    <a:gd name="T31" fmla="*/ 71 h 293"/>
                    <a:gd name="T32" fmla="*/ 2197 w 2205"/>
                    <a:gd name="T33" fmla="*/ 71 h 293"/>
                    <a:gd name="T34" fmla="*/ 2201 w 2205"/>
                    <a:gd name="T35" fmla="*/ 68 h 293"/>
                    <a:gd name="T36" fmla="*/ 2205 w 2205"/>
                    <a:gd name="T37" fmla="*/ 64 h 293"/>
                    <a:gd name="T38" fmla="*/ 2205 w 2205"/>
                    <a:gd name="T39" fmla="*/ 61 h 293"/>
                    <a:gd name="T40" fmla="*/ 2197 w 2205"/>
                    <a:gd name="T41" fmla="*/ 11 h 293"/>
                    <a:gd name="T42" fmla="*/ 2197 w 2205"/>
                    <a:gd name="T43" fmla="*/ 7 h 293"/>
                    <a:gd name="T44" fmla="*/ 2194 w 2205"/>
                    <a:gd name="T45" fmla="*/ 3 h 293"/>
                    <a:gd name="T46" fmla="*/ 2190 w 2205"/>
                    <a:gd name="T47" fmla="*/ 0 h 293"/>
                    <a:gd name="T48" fmla="*/ 2187 w 2205"/>
                    <a:gd name="T49" fmla="*/ 0 h 293"/>
                    <a:gd name="T50" fmla="*/ 11 w 2205"/>
                    <a:gd name="T51" fmla="*/ 222 h 293"/>
                    <a:gd name="T52" fmla="*/ 8 w 2205"/>
                    <a:gd name="T53" fmla="*/ 222 h 293"/>
                    <a:gd name="T54" fmla="*/ 4 w 2205"/>
                    <a:gd name="T55" fmla="*/ 225 h 293"/>
                    <a:gd name="T56" fmla="*/ 0 w 2205"/>
                    <a:gd name="T57" fmla="*/ 229 h 293"/>
                    <a:gd name="T58" fmla="*/ 0 w 2205"/>
                    <a:gd name="T59" fmla="*/ 233 h 293"/>
                    <a:gd name="T60" fmla="*/ 22 w 2205"/>
                    <a:gd name="T61" fmla="*/ 23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05" h="293">
                      <a:moveTo>
                        <a:pt x="22" y="233"/>
                      </a:moveTo>
                      <a:lnTo>
                        <a:pt x="11" y="243"/>
                      </a:lnTo>
                      <a:lnTo>
                        <a:pt x="2187" y="21"/>
                      </a:lnTo>
                      <a:lnTo>
                        <a:pt x="2176" y="11"/>
                      </a:lnTo>
                      <a:lnTo>
                        <a:pt x="2183" y="61"/>
                      </a:lnTo>
                      <a:lnTo>
                        <a:pt x="2194" y="50"/>
                      </a:lnTo>
                      <a:lnTo>
                        <a:pt x="18" y="272"/>
                      </a:lnTo>
                      <a:lnTo>
                        <a:pt x="29" y="283"/>
                      </a:lnTo>
                      <a:lnTo>
                        <a:pt x="22" y="233"/>
                      </a:lnTo>
                      <a:lnTo>
                        <a:pt x="0" y="233"/>
                      </a:lnTo>
                      <a:lnTo>
                        <a:pt x="8" y="283"/>
                      </a:lnTo>
                      <a:lnTo>
                        <a:pt x="8" y="286"/>
                      </a:lnTo>
                      <a:lnTo>
                        <a:pt x="11" y="290"/>
                      </a:lnTo>
                      <a:lnTo>
                        <a:pt x="15" y="293"/>
                      </a:lnTo>
                      <a:lnTo>
                        <a:pt x="18" y="293"/>
                      </a:lnTo>
                      <a:lnTo>
                        <a:pt x="2194" y="71"/>
                      </a:lnTo>
                      <a:lnTo>
                        <a:pt x="2197" y="71"/>
                      </a:lnTo>
                      <a:lnTo>
                        <a:pt x="2201" y="68"/>
                      </a:lnTo>
                      <a:lnTo>
                        <a:pt x="2205" y="64"/>
                      </a:lnTo>
                      <a:lnTo>
                        <a:pt x="2205" y="61"/>
                      </a:lnTo>
                      <a:lnTo>
                        <a:pt x="2197" y="11"/>
                      </a:lnTo>
                      <a:lnTo>
                        <a:pt x="2197" y="7"/>
                      </a:lnTo>
                      <a:lnTo>
                        <a:pt x="2194" y="3"/>
                      </a:lnTo>
                      <a:lnTo>
                        <a:pt x="2190" y="0"/>
                      </a:lnTo>
                      <a:lnTo>
                        <a:pt x="2187" y="0"/>
                      </a:lnTo>
                      <a:lnTo>
                        <a:pt x="11" y="222"/>
                      </a:lnTo>
                      <a:lnTo>
                        <a:pt x="8" y="222"/>
                      </a:lnTo>
                      <a:lnTo>
                        <a:pt x="4" y="225"/>
                      </a:lnTo>
                      <a:lnTo>
                        <a:pt x="0" y="229"/>
                      </a:lnTo>
                      <a:lnTo>
                        <a:pt x="0" y="233"/>
                      </a:lnTo>
                      <a:lnTo>
                        <a:pt x="22" y="2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3" name="Freeform 15"/>
                <p:cNvSpPr>
                  <a:spLocks/>
                </p:cNvSpPr>
                <p:nvPr/>
              </p:nvSpPr>
              <p:spPr bwMode="auto">
                <a:xfrm rot="-573052">
                  <a:off x="1825" y="2839"/>
                  <a:ext cx="44" cy="51"/>
                </a:xfrm>
                <a:custGeom>
                  <a:avLst/>
                  <a:gdLst>
                    <a:gd name="T0" fmla="*/ 0 w 50"/>
                    <a:gd name="T1" fmla="*/ 3 h 57"/>
                    <a:gd name="T2" fmla="*/ 43 w 50"/>
                    <a:gd name="T3" fmla="*/ 0 h 57"/>
                    <a:gd name="T4" fmla="*/ 50 w 50"/>
                    <a:gd name="T5" fmla="*/ 50 h 57"/>
                    <a:gd name="T6" fmla="*/ 7 w 50"/>
                    <a:gd name="T7" fmla="*/ 57 h 57"/>
                    <a:gd name="T8" fmla="*/ 0 w 50"/>
                    <a:gd name="T9" fmla="*/ 3 h 57"/>
                  </a:gdLst>
                  <a:ahLst/>
                  <a:cxnLst>
                    <a:cxn ang="0">
                      <a:pos x="T0" y="T1"/>
                    </a:cxn>
                    <a:cxn ang="0">
                      <a:pos x="T2" y="T3"/>
                    </a:cxn>
                    <a:cxn ang="0">
                      <a:pos x="T4" y="T5"/>
                    </a:cxn>
                    <a:cxn ang="0">
                      <a:pos x="T6" y="T7"/>
                    </a:cxn>
                    <a:cxn ang="0">
                      <a:pos x="T8" y="T9"/>
                    </a:cxn>
                  </a:cxnLst>
                  <a:rect l="0" t="0" r="r" b="b"/>
                  <a:pathLst>
                    <a:path w="50" h="57">
                      <a:moveTo>
                        <a:pt x="0" y="3"/>
                      </a:moveTo>
                      <a:lnTo>
                        <a:pt x="43" y="0"/>
                      </a:lnTo>
                      <a:lnTo>
                        <a:pt x="50" y="50"/>
                      </a:lnTo>
                      <a:lnTo>
                        <a:pt x="7" y="57"/>
                      </a:lnTo>
                      <a:lnTo>
                        <a:pt x="0" y="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4" name="Freeform 16"/>
                <p:cNvSpPr>
                  <a:spLocks/>
                </p:cNvSpPr>
                <p:nvPr/>
              </p:nvSpPr>
              <p:spPr bwMode="auto">
                <a:xfrm rot="-573052">
                  <a:off x="1815" y="2830"/>
                  <a:ext cx="64" cy="69"/>
                </a:xfrm>
                <a:custGeom>
                  <a:avLst/>
                  <a:gdLst>
                    <a:gd name="T0" fmla="*/ 22 w 72"/>
                    <a:gd name="T1" fmla="*/ 14 h 79"/>
                    <a:gd name="T2" fmla="*/ 11 w 72"/>
                    <a:gd name="T3" fmla="*/ 25 h 79"/>
                    <a:gd name="T4" fmla="*/ 54 w 72"/>
                    <a:gd name="T5" fmla="*/ 22 h 79"/>
                    <a:gd name="T6" fmla="*/ 43 w 72"/>
                    <a:gd name="T7" fmla="*/ 11 h 79"/>
                    <a:gd name="T8" fmla="*/ 50 w 72"/>
                    <a:gd name="T9" fmla="*/ 61 h 79"/>
                    <a:gd name="T10" fmla="*/ 61 w 72"/>
                    <a:gd name="T11" fmla="*/ 50 h 79"/>
                    <a:gd name="T12" fmla="*/ 18 w 72"/>
                    <a:gd name="T13" fmla="*/ 57 h 79"/>
                    <a:gd name="T14" fmla="*/ 29 w 72"/>
                    <a:gd name="T15" fmla="*/ 68 h 79"/>
                    <a:gd name="T16" fmla="*/ 22 w 72"/>
                    <a:gd name="T17" fmla="*/ 14 h 79"/>
                    <a:gd name="T18" fmla="*/ 0 w 72"/>
                    <a:gd name="T19" fmla="*/ 14 h 79"/>
                    <a:gd name="T20" fmla="*/ 7 w 72"/>
                    <a:gd name="T21" fmla="*/ 68 h 79"/>
                    <a:gd name="T22" fmla="*/ 7 w 72"/>
                    <a:gd name="T23" fmla="*/ 72 h 79"/>
                    <a:gd name="T24" fmla="*/ 11 w 72"/>
                    <a:gd name="T25" fmla="*/ 75 h 79"/>
                    <a:gd name="T26" fmla="*/ 14 w 72"/>
                    <a:gd name="T27" fmla="*/ 79 h 79"/>
                    <a:gd name="T28" fmla="*/ 18 w 72"/>
                    <a:gd name="T29" fmla="*/ 79 h 79"/>
                    <a:gd name="T30" fmla="*/ 61 w 72"/>
                    <a:gd name="T31" fmla="*/ 72 h 79"/>
                    <a:gd name="T32" fmla="*/ 65 w 72"/>
                    <a:gd name="T33" fmla="*/ 72 h 79"/>
                    <a:gd name="T34" fmla="*/ 68 w 72"/>
                    <a:gd name="T35" fmla="*/ 68 h 79"/>
                    <a:gd name="T36" fmla="*/ 72 w 72"/>
                    <a:gd name="T37" fmla="*/ 65 h 79"/>
                    <a:gd name="T38" fmla="*/ 72 w 72"/>
                    <a:gd name="T39" fmla="*/ 61 h 79"/>
                    <a:gd name="T40" fmla="*/ 65 w 72"/>
                    <a:gd name="T41" fmla="*/ 11 h 79"/>
                    <a:gd name="T42" fmla="*/ 65 w 72"/>
                    <a:gd name="T43" fmla="*/ 7 h 79"/>
                    <a:gd name="T44" fmla="*/ 61 w 72"/>
                    <a:gd name="T45" fmla="*/ 4 h 79"/>
                    <a:gd name="T46" fmla="*/ 58 w 72"/>
                    <a:gd name="T47" fmla="*/ 0 h 79"/>
                    <a:gd name="T48" fmla="*/ 54 w 72"/>
                    <a:gd name="T49" fmla="*/ 0 h 79"/>
                    <a:gd name="T50" fmla="*/ 11 w 72"/>
                    <a:gd name="T51" fmla="*/ 4 h 79"/>
                    <a:gd name="T52" fmla="*/ 7 w 72"/>
                    <a:gd name="T53" fmla="*/ 4 h 79"/>
                    <a:gd name="T54" fmla="*/ 4 w 72"/>
                    <a:gd name="T55" fmla="*/ 7 h 79"/>
                    <a:gd name="T56" fmla="*/ 0 w 72"/>
                    <a:gd name="T57" fmla="*/ 11 h 79"/>
                    <a:gd name="T58" fmla="*/ 0 w 72"/>
                    <a:gd name="T59" fmla="*/ 14 h 79"/>
                    <a:gd name="T60" fmla="*/ 22 w 72"/>
                    <a:gd name="T6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9">
                      <a:moveTo>
                        <a:pt x="22" y="14"/>
                      </a:moveTo>
                      <a:lnTo>
                        <a:pt x="11" y="25"/>
                      </a:lnTo>
                      <a:lnTo>
                        <a:pt x="54" y="22"/>
                      </a:lnTo>
                      <a:lnTo>
                        <a:pt x="43" y="11"/>
                      </a:lnTo>
                      <a:lnTo>
                        <a:pt x="50" y="61"/>
                      </a:lnTo>
                      <a:lnTo>
                        <a:pt x="61" y="50"/>
                      </a:lnTo>
                      <a:lnTo>
                        <a:pt x="18" y="57"/>
                      </a:lnTo>
                      <a:lnTo>
                        <a:pt x="29" y="68"/>
                      </a:lnTo>
                      <a:lnTo>
                        <a:pt x="22" y="14"/>
                      </a:lnTo>
                      <a:lnTo>
                        <a:pt x="0" y="14"/>
                      </a:lnTo>
                      <a:lnTo>
                        <a:pt x="7" y="68"/>
                      </a:lnTo>
                      <a:lnTo>
                        <a:pt x="7" y="72"/>
                      </a:lnTo>
                      <a:lnTo>
                        <a:pt x="11" y="75"/>
                      </a:lnTo>
                      <a:lnTo>
                        <a:pt x="14" y="79"/>
                      </a:lnTo>
                      <a:lnTo>
                        <a:pt x="18" y="79"/>
                      </a:lnTo>
                      <a:lnTo>
                        <a:pt x="61" y="72"/>
                      </a:lnTo>
                      <a:lnTo>
                        <a:pt x="65" y="72"/>
                      </a:lnTo>
                      <a:lnTo>
                        <a:pt x="68" y="68"/>
                      </a:lnTo>
                      <a:lnTo>
                        <a:pt x="72" y="65"/>
                      </a:lnTo>
                      <a:lnTo>
                        <a:pt x="72" y="61"/>
                      </a:lnTo>
                      <a:lnTo>
                        <a:pt x="65" y="11"/>
                      </a:lnTo>
                      <a:lnTo>
                        <a:pt x="65" y="7"/>
                      </a:lnTo>
                      <a:lnTo>
                        <a:pt x="61" y="4"/>
                      </a:lnTo>
                      <a:lnTo>
                        <a:pt x="58" y="0"/>
                      </a:lnTo>
                      <a:lnTo>
                        <a:pt x="54" y="0"/>
                      </a:lnTo>
                      <a:lnTo>
                        <a:pt x="11" y="4"/>
                      </a:lnTo>
                      <a:lnTo>
                        <a:pt x="7" y="4"/>
                      </a:lnTo>
                      <a:lnTo>
                        <a:pt x="4" y="7"/>
                      </a:lnTo>
                      <a:lnTo>
                        <a:pt x="0" y="11"/>
                      </a:lnTo>
                      <a:lnTo>
                        <a:pt x="0" y="14"/>
                      </a:lnTo>
                      <a:lnTo>
                        <a:pt x="22" y="1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5" name="Freeform 17"/>
                <p:cNvSpPr>
                  <a:spLocks/>
                </p:cNvSpPr>
                <p:nvPr/>
              </p:nvSpPr>
              <p:spPr bwMode="auto">
                <a:xfrm rot="-573052">
                  <a:off x="1892" y="2821"/>
                  <a:ext cx="44" cy="50"/>
                </a:xfrm>
                <a:custGeom>
                  <a:avLst/>
                  <a:gdLst>
                    <a:gd name="T0" fmla="*/ 0 w 50"/>
                    <a:gd name="T1" fmla="*/ 3 h 57"/>
                    <a:gd name="T2" fmla="*/ 47 w 50"/>
                    <a:gd name="T3" fmla="*/ 0 h 57"/>
                    <a:gd name="T4" fmla="*/ 50 w 50"/>
                    <a:gd name="T5" fmla="*/ 50 h 57"/>
                    <a:gd name="T6" fmla="*/ 7 w 50"/>
                    <a:gd name="T7" fmla="*/ 57 h 57"/>
                    <a:gd name="T8" fmla="*/ 0 w 50"/>
                    <a:gd name="T9" fmla="*/ 3 h 57"/>
                  </a:gdLst>
                  <a:ahLst/>
                  <a:cxnLst>
                    <a:cxn ang="0">
                      <a:pos x="T0" y="T1"/>
                    </a:cxn>
                    <a:cxn ang="0">
                      <a:pos x="T2" y="T3"/>
                    </a:cxn>
                    <a:cxn ang="0">
                      <a:pos x="T4" y="T5"/>
                    </a:cxn>
                    <a:cxn ang="0">
                      <a:pos x="T6" y="T7"/>
                    </a:cxn>
                    <a:cxn ang="0">
                      <a:pos x="T8" y="T9"/>
                    </a:cxn>
                  </a:cxnLst>
                  <a:rect l="0" t="0" r="r" b="b"/>
                  <a:pathLst>
                    <a:path w="50" h="57">
                      <a:moveTo>
                        <a:pt x="0" y="3"/>
                      </a:moveTo>
                      <a:lnTo>
                        <a:pt x="47" y="0"/>
                      </a:lnTo>
                      <a:lnTo>
                        <a:pt x="50" y="50"/>
                      </a:lnTo>
                      <a:lnTo>
                        <a:pt x="7" y="57"/>
                      </a:lnTo>
                      <a:lnTo>
                        <a:pt x="0" y="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6" name="Freeform 18"/>
                <p:cNvSpPr>
                  <a:spLocks/>
                </p:cNvSpPr>
                <p:nvPr/>
              </p:nvSpPr>
              <p:spPr bwMode="auto">
                <a:xfrm rot="-573052">
                  <a:off x="1882" y="2812"/>
                  <a:ext cx="63" cy="69"/>
                </a:xfrm>
                <a:custGeom>
                  <a:avLst/>
                  <a:gdLst>
                    <a:gd name="T0" fmla="*/ 22 w 72"/>
                    <a:gd name="T1" fmla="*/ 14 h 79"/>
                    <a:gd name="T2" fmla="*/ 11 w 72"/>
                    <a:gd name="T3" fmla="*/ 25 h 79"/>
                    <a:gd name="T4" fmla="*/ 58 w 72"/>
                    <a:gd name="T5" fmla="*/ 21 h 79"/>
                    <a:gd name="T6" fmla="*/ 47 w 72"/>
                    <a:gd name="T7" fmla="*/ 11 h 79"/>
                    <a:gd name="T8" fmla="*/ 50 w 72"/>
                    <a:gd name="T9" fmla="*/ 61 h 79"/>
                    <a:gd name="T10" fmla="*/ 61 w 72"/>
                    <a:gd name="T11" fmla="*/ 50 h 79"/>
                    <a:gd name="T12" fmla="*/ 18 w 72"/>
                    <a:gd name="T13" fmla="*/ 57 h 79"/>
                    <a:gd name="T14" fmla="*/ 29 w 72"/>
                    <a:gd name="T15" fmla="*/ 68 h 79"/>
                    <a:gd name="T16" fmla="*/ 22 w 72"/>
                    <a:gd name="T17" fmla="*/ 14 h 79"/>
                    <a:gd name="T18" fmla="*/ 0 w 72"/>
                    <a:gd name="T19" fmla="*/ 14 h 79"/>
                    <a:gd name="T20" fmla="*/ 7 w 72"/>
                    <a:gd name="T21" fmla="*/ 68 h 79"/>
                    <a:gd name="T22" fmla="*/ 7 w 72"/>
                    <a:gd name="T23" fmla="*/ 72 h 79"/>
                    <a:gd name="T24" fmla="*/ 11 w 72"/>
                    <a:gd name="T25" fmla="*/ 75 h 79"/>
                    <a:gd name="T26" fmla="*/ 14 w 72"/>
                    <a:gd name="T27" fmla="*/ 79 h 79"/>
                    <a:gd name="T28" fmla="*/ 18 w 72"/>
                    <a:gd name="T29" fmla="*/ 79 h 79"/>
                    <a:gd name="T30" fmla="*/ 61 w 72"/>
                    <a:gd name="T31" fmla="*/ 72 h 79"/>
                    <a:gd name="T32" fmla="*/ 65 w 72"/>
                    <a:gd name="T33" fmla="*/ 72 h 79"/>
                    <a:gd name="T34" fmla="*/ 68 w 72"/>
                    <a:gd name="T35" fmla="*/ 68 h 79"/>
                    <a:gd name="T36" fmla="*/ 72 w 72"/>
                    <a:gd name="T37" fmla="*/ 64 h 79"/>
                    <a:gd name="T38" fmla="*/ 72 w 72"/>
                    <a:gd name="T39" fmla="*/ 61 h 79"/>
                    <a:gd name="T40" fmla="*/ 68 w 72"/>
                    <a:gd name="T41" fmla="*/ 11 h 79"/>
                    <a:gd name="T42" fmla="*/ 68 w 72"/>
                    <a:gd name="T43" fmla="*/ 7 h 79"/>
                    <a:gd name="T44" fmla="*/ 65 w 72"/>
                    <a:gd name="T45" fmla="*/ 3 h 79"/>
                    <a:gd name="T46" fmla="*/ 61 w 72"/>
                    <a:gd name="T47" fmla="*/ 0 h 79"/>
                    <a:gd name="T48" fmla="*/ 58 w 72"/>
                    <a:gd name="T49" fmla="*/ 0 h 79"/>
                    <a:gd name="T50" fmla="*/ 11 w 72"/>
                    <a:gd name="T51" fmla="*/ 3 h 79"/>
                    <a:gd name="T52" fmla="*/ 7 w 72"/>
                    <a:gd name="T53" fmla="*/ 3 h 79"/>
                    <a:gd name="T54" fmla="*/ 4 w 72"/>
                    <a:gd name="T55" fmla="*/ 7 h 79"/>
                    <a:gd name="T56" fmla="*/ 0 w 72"/>
                    <a:gd name="T57" fmla="*/ 11 h 79"/>
                    <a:gd name="T58" fmla="*/ 0 w 72"/>
                    <a:gd name="T59" fmla="*/ 14 h 79"/>
                    <a:gd name="T60" fmla="*/ 22 w 72"/>
                    <a:gd name="T6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9">
                      <a:moveTo>
                        <a:pt x="22" y="14"/>
                      </a:moveTo>
                      <a:lnTo>
                        <a:pt x="11" y="25"/>
                      </a:lnTo>
                      <a:lnTo>
                        <a:pt x="58" y="21"/>
                      </a:lnTo>
                      <a:lnTo>
                        <a:pt x="47" y="11"/>
                      </a:lnTo>
                      <a:lnTo>
                        <a:pt x="50" y="61"/>
                      </a:lnTo>
                      <a:lnTo>
                        <a:pt x="61" y="50"/>
                      </a:lnTo>
                      <a:lnTo>
                        <a:pt x="18" y="57"/>
                      </a:lnTo>
                      <a:lnTo>
                        <a:pt x="29" y="68"/>
                      </a:lnTo>
                      <a:lnTo>
                        <a:pt x="22" y="14"/>
                      </a:lnTo>
                      <a:lnTo>
                        <a:pt x="0" y="14"/>
                      </a:lnTo>
                      <a:lnTo>
                        <a:pt x="7" y="68"/>
                      </a:lnTo>
                      <a:lnTo>
                        <a:pt x="7" y="72"/>
                      </a:lnTo>
                      <a:lnTo>
                        <a:pt x="11" y="75"/>
                      </a:lnTo>
                      <a:lnTo>
                        <a:pt x="14" y="79"/>
                      </a:lnTo>
                      <a:lnTo>
                        <a:pt x="18" y="79"/>
                      </a:lnTo>
                      <a:lnTo>
                        <a:pt x="61" y="72"/>
                      </a:lnTo>
                      <a:lnTo>
                        <a:pt x="65" y="72"/>
                      </a:lnTo>
                      <a:lnTo>
                        <a:pt x="68" y="68"/>
                      </a:lnTo>
                      <a:lnTo>
                        <a:pt x="72" y="64"/>
                      </a:lnTo>
                      <a:lnTo>
                        <a:pt x="72" y="61"/>
                      </a:lnTo>
                      <a:lnTo>
                        <a:pt x="68" y="11"/>
                      </a:lnTo>
                      <a:lnTo>
                        <a:pt x="68" y="7"/>
                      </a:lnTo>
                      <a:lnTo>
                        <a:pt x="65" y="3"/>
                      </a:lnTo>
                      <a:lnTo>
                        <a:pt x="61" y="0"/>
                      </a:lnTo>
                      <a:lnTo>
                        <a:pt x="58" y="0"/>
                      </a:lnTo>
                      <a:lnTo>
                        <a:pt x="11" y="3"/>
                      </a:lnTo>
                      <a:lnTo>
                        <a:pt x="7" y="3"/>
                      </a:lnTo>
                      <a:lnTo>
                        <a:pt x="4" y="7"/>
                      </a:lnTo>
                      <a:lnTo>
                        <a:pt x="0" y="11"/>
                      </a:lnTo>
                      <a:lnTo>
                        <a:pt x="0" y="14"/>
                      </a:lnTo>
                      <a:lnTo>
                        <a:pt x="22" y="1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7" name="Freeform 19"/>
                <p:cNvSpPr>
                  <a:spLocks/>
                </p:cNvSpPr>
                <p:nvPr/>
              </p:nvSpPr>
              <p:spPr bwMode="auto">
                <a:xfrm rot="-573052">
                  <a:off x="1959" y="2803"/>
                  <a:ext cx="44" cy="48"/>
                </a:xfrm>
                <a:custGeom>
                  <a:avLst/>
                  <a:gdLst>
                    <a:gd name="T0" fmla="*/ 0 w 50"/>
                    <a:gd name="T1" fmla="*/ 4 h 54"/>
                    <a:gd name="T2" fmla="*/ 47 w 50"/>
                    <a:gd name="T3" fmla="*/ 0 h 54"/>
                    <a:gd name="T4" fmla="*/ 50 w 50"/>
                    <a:gd name="T5" fmla="*/ 51 h 54"/>
                    <a:gd name="T6" fmla="*/ 7 w 50"/>
                    <a:gd name="T7" fmla="*/ 54 h 54"/>
                    <a:gd name="T8" fmla="*/ 0 w 50"/>
                    <a:gd name="T9" fmla="*/ 4 h 54"/>
                  </a:gdLst>
                  <a:ahLst/>
                  <a:cxnLst>
                    <a:cxn ang="0">
                      <a:pos x="T0" y="T1"/>
                    </a:cxn>
                    <a:cxn ang="0">
                      <a:pos x="T2" y="T3"/>
                    </a:cxn>
                    <a:cxn ang="0">
                      <a:pos x="T4" y="T5"/>
                    </a:cxn>
                    <a:cxn ang="0">
                      <a:pos x="T6" y="T7"/>
                    </a:cxn>
                    <a:cxn ang="0">
                      <a:pos x="T8" y="T9"/>
                    </a:cxn>
                  </a:cxnLst>
                  <a:rect l="0" t="0" r="r" b="b"/>
                  <a:pathLst>
                    <a:path w="50" h="54">
                      <a:moveTo>
                        <a:pt x="0" y="4"/>
                      </a:moveTo>
                      <a:lnTo>
                        <a:pt x="47" y="0"/>
                      </a:lnTo>
                      <a:lnTo>
                        <a:pt x="50" y="51"/>
                      </a:lnTo>
                      <a:lnTo>
                        <a:pt x="7" y="54"/>
                      </a:lnTo>
                      <a:lnTo>
                        <a:pt x="0" y="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8" name="Freeform 20"/>
                <p:cNvSpPr>
                  <a:spLocks/>
                </p:cNvSpPr>
                <p:nvPr/>
              </p:nvSpPr>
              <p:spPr bwMode="auto">
                <a:xfrm rot="-573052">
                  <a:off x="1949" y="2794"/>
                  <a:ext cx="64" cy="66"/>
                </a:xfrm>
                <a:custGeom>
                  <a:avLst/>
                  <a:gdLst>
                    <a:gd name="T0" fmla="*/ 22 w 72"/>
                    <a:gd name="T1" fmla="*/ 14 h 75"/>
                    <a:gd name="T2" fmla="*/ 11 w 72"/>
                    <a:gd name="T3" fmla="*/ 25 h 75"/>
                    <a:gd name="T4" fmla="*/ 58 w 72"/>
                    <a:gd name="T5" fmla="*/ 21 h 75"/>
                    <a:gd name="T6" fmla="*/ 47 w 72"/>
                    <a:gd name="T7" fmla="*/ 10 h 75"/>
                    <a:gd name="T8" fmla="*/ 51 w 72"/>
                    <a:gd name="T9" fmla="*/ 61 h 75"/>
                    <a:gd name="T10" fmla="*/ 61 w 72"/>
                    <a:gd name="T11" fmla="*/ 50 h 75"/>
                    <a:gd name="T12" fmla="*/ 18 w 72"/>
                    <a:gd name="T13" fmla="*/ 53 h 75"/>
                    <a:gd name="T14" fmla="*/ 29 w 72"/>
                    <a:gd name="T15" fmla="*/ 64 h 75"/>
                    <a:gd name="T16" fmla="*/ 22 w 72"/>
                    <a:gd name="T17" fmla="*/ 14 h 75"/>
                    <a:gd name="T18" fmla="*/ 0 w 72"/>
                    <a:gd name="T19" fmla="*/ 14 h 75"/>
                    <a:gd name="T20" fmla="*/ 7 w 72"/>
                    <a:gd name="T21" fmla="*/ 64 h 75"/>
                    <a:gd name="T22" fmla="*/ 7 w 72"/>
                    <a:gd name="T23" fmla="*/ 68 h 75"/>
                    <a:gd name="T24" fmla="*/ 11 w 72"/>
                    <a:gd name="T25" fmla="*/ 71 h 75"/>
                    <a:gd name="T26" fmla="*/ 15 w 72"/>
                    <a:gd name="T27" fmla="*/ 75 h 75"/>
                    <a:gd name="T28" fmla="*/ 18 w 72"/>
                    <a:gd name="T29" fmla="*/ 75 h 75"/>
                    <a:gd name="T30" fmla="*/ 61 w 72"/>
                    <a:gd name="T31" fmla="*/ 71 h 75"/>
                    <a:gd name="T32" fmla="*/ 65 w 72"/>
                    <a:gd name="T33" fmla="*/ 71 h 75"/>
                    <a:gd name="T34" fmla="*/ 69 w 72"/>
                    <a:gd name="T35" fmla="*/ 68 h 75"/>
                    <a:gd name="T36" fmla="*/ 72 w 72"/>
                    <a:gd name="T37" fmla="*/ 64 h 75"/>
                    <a:gd name="T38" fmla="*/ 72 w 72"/>
                    <a:gd name="T39" fmla="*/ 61 h 75"/>
                    <a:gd name="T40" fmla="*/ 69 w 72"/>
                    <a:gd name="T41" fmla="*/ 10 h 75"/>
                    <a:gd name="T42" fmla="*/ 69 w 72"/>
                    <a:gd name="T43" fmla="*/ 7 h 75"/>
                    <a:gd name="T44" fmla="*/ 65 w 72"/>
                    <a:gd name="T45" fmla="*/ 3 h 75"/>
                    <a:gd name="T46" fmla="*/ 61 w 72"/>
                    <a:gd name="T47" fmla="*/ 0 h 75"/>
                    <a:gd name="T48" fmla="*/ 58 w 72"/>
                    <a:gd name="T49" fmla="*/ 0 h 75"/>
                    <a:gd name="T50" fmla="*/ 11 w 72"/>
                    <a:gd name="T51" fmla="*/ 3 h 75"/>
                    <a:gd name="T52" fmla="*/ 7 w 72"/>
                    <a:gd name="T53" fmla="*/ 3 h 75"/>
                    <a:gd name="T54" fmla="*/ 4 w 72"/>
                    <a:gd name="T55" fmla="*/ 7 h 75"/>
                    <a:gd name="T56" fmla="*/ 0 w 72"/>
                    <a:gd name="T57" fmla="*/ 10 h 75"/>
                    <a:gd name="T58" fmla="*/ 0 w 72"/>
                    <a:gd name="T59" fmla="*/ 14 h 75"/>
                    <a:gd name="T60" fmla="*/ 22 w 72"/>
                    <a:gd name="T61" fmla="*/ 1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5">
                      <a:moveTo>
                        <a:pt x="22" y="14"/>
                      </a:moveTo>
                      <a:lnTo>
                        <a:pt x="11" y="25"/>
                      </a:lnTo>
                      <a:lnTo>
                        <a:pt x="58" y="21"/>
                      </a:lnTo>
                      <a:lnTo>
                        <a:pt x="47" y="10"/>
                      </a:lnTo>
                      <a:lnTo>
                        <a:pt x="51" y="61"/>
                      </a:lnTo>
                      <a:lnTo>
                        <a:pt x="61" y="50"/>
                      </a:lnTo>
                      <a:lnTo>
                        <a:pt x="18" y="53"/>
                      </a:lnTo>
                      <a:lnTo>
                        <a:pt x="29" y="64"/>
                      </a:lnTo>
                      <a:lnTo>
                        <a:pt x="22" y="14"/>
                      </a:lnTo>
                      <a:lnTo>
                        <a:pt x="0" y="14"/>
                      </a:lnTo>
                      <a:lnTo>
                        <a:pt x="7" y="64"/>
                      </a:lnTo>
                      <a:lnTo>
                        <a:pt x="7" y="68"/>
                      </a:lnTo>
                      <a:lnTo>
                        <a:pt x="11" y="71"/>
                      </a:lnTo>
                      <a:lnTo>
                        <a:pt x="15" y="75"/>
                      </a:lnTo>
                      <a:lnTo>
                        <a:pt x="18" y="75"/>
                      </a:lnTo>
                      <a:lnTo>
                        <a:pt x="61" y="71"/>
                      </a:lnTo>
                      <a:lnTo>
                        <a:pt x="65" y="71"/>
                      </a:lnTo>
                      <a:lnTo>
                        <a:pt x="69" y="68"/>
                      </a:lnTo>
                      <a:lnTo>
                        <a:pt x="72" y="64"/>
                      </a:lnTo>
                      <a:lnTo>
                        <a:pt x="72" y="61"/>
                      </a:lnTo>
                      <a:lnTo>
                        <a:pt x="69" y="10"/>
                      </a:lnTo>
                      <a:lnTo>
                        <a:pt x="69" y="7"/>
                      </a:lnTo>
                      <a:lnTo>
                        <a:pt x="65" y="3"/>
                      </a:lnTo>
                      <a:lnTo>
                        <a:pt x="61" y="0"/>
                      </a:lnTo>
                      <a:lnTo>
                        <a:pt x="58" y="0"/>
                      </a:lnTo>
                      <a:lnTo>
                        <a:pt x="11" y="3"/>
                      </a:lnTo>
                      <a:lnTo>
                        <a:pt x="7" y="3"/>
                      </a:lnTo>
                      <a:lnTo>
                        <a:pt x="4" y="7"/>
                      </a:lnTo>
                      <a:lnTo>
                        <a:pt x="0" y="10"/>
                      </a:lnTo>
                      <a:lnTo>
                        <a:pt x="0" y="14"/>
                      </a:lnTo>
                      <a:lnTo>
                        <a:pt x="22" y="1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9" name="Freeform 21"/>
                <p:cNvSpPr>
                  <a:spLocks/>
                </p:cNvSpPr>
                <p:nvPr/>
              </p:nvSpPr>
              <p:spPr bwMode="auto">
                <a:xfrm rot="-573052">
                  <a:off x="2027" y="2785"/>
                  <a:ext cx="44" cy="51"/>
                </a:xfrm>
                <a:custGeom>
                  <a:avLst/>
                  <a:gdLst>
                    <a:gd name="T0" fmla="*/ 0 w 50"/>
                    <a:gd name="T1" fmla="*/ 4 h 58"/>
                    <a:gd name="T2" fmla="*/ 43 w 50"/>
                    <a:gd name="T3" fmla="*/ 0 h 58"/>
                    <a:gd name="T4" fmla="*/ 50 w 50"/>
                    <a:gd name="T5" fmla="*/ 50 h 58"/>
                    <a:gd name="T6" fmla="*/ 7 w 50"/>
                    <a:gd name="T7" fmla="*/ 58 h 58"/>
                    <a:gd name="T8" fmla="*/ 0 w 50"/>
                    <a:gd name="T9" fmla="*/ 4 h 58"/>
                  </a:gdLst>
                  <a:ahLst/>
                  <a:cxnLst>
                    <a:cxn ang="0">
                      <a:pos x="T0" y="T1"/>
                    </a:cxn>
                    <a:cxn ang="0">
                      <a:pos x="T2" y="T3"/>
                    </a:cxn>
                    <a:cxn ang="0">
                      <a:pos x="T4" y="T5"/>
                    </a:cxn>
                    <a:cxn ang="0">
                      <a:pos x="T6" y="T7"/>
                    </a:cxn>
                    <a:cxn ang="0">
                      <a:pos x="T8" y="T9"/>
                    </a:cxn>
                  </a:cxnLst>
                  <a:rect l="0" t="0" r="r" b="b"/>
                  <a:pathLst>
                    <a:path w="50" h="58">
                      <a:moveTo>
                        <a:pt x="0" y="4"/>
                      </a:moveTo>
                      <a:lnTo>
                        <a:pt x="43" y="0"/>
                      </a:lnTo>
                      <a:lnTo>
                        <a:pt x="50" y="50"/>
                      </a:lnTo>
                      <a:lnTo>
                        <a:pt x="7" y="58"/>
                      </a:lnTo>
                      <a:lnTo>
                        <a:pt x="0" y="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0" name="Freeform 22"/>
                <p:cNvSpPr>
                  <a:spLocks/>
                </p:cNvSpPr>
                <p:nvPr/>
              </p:nvSpPr>
              <p:spPr bwMode="auto">
                <a:xfrm rot="-573052">
                  <a:off x="2017" y="2776"/>
                  <a:ext cx="63" cy="69"/>
                </a:xfrm>
                <a:custGeom>
                  <a:avLst/>
                  <a:gdLst>
                    <a:gd name="T0" fmla="*/ 22 w 72"/>
                    <a:gd name="T1" fmla="*/ 14 h 78"/>
                    <a:gd name="T2" fmla="*/ 11 w 72"/>
                    <a:gd name="T3" fmla="*/ 25 h 78"/>
                    <a:gd name="T4" fmla="*/ 54 w 72"/>
                    <a:gd name="T5" fmla="*/ 21 h 78"/>
                    <a:gd name="T6" fmla="*/ 43 w 72"/>
                    <a:gd name="T7" fmla="*/ 10 h 78"/>
                    <a:gd name="T8" fmla="*/ 51 w 72"/>
                    <a:gd name="T9" fmla="*/ 60 h 78"/>
                    <a:gd name="T10" fmla="*/ 61 w 72"/>
                    <a:gd name="T11" fmla="*/ 50 h 78"/>
                    <a:gd name="T12" fmla="*/ 18 w 72"/>
                    <a:gd name="T13" fmla="*/ 57 h 78"/>
                    <a:gd name="T14" fmla="*/ 29 w 72"/>
                    <a:gd name="T15" fmla="*/ 68 h 78"/>
                    <a:gd name="T16" fmla="*/ 22 w 72"/>
                    <a:gd name="T17" fmla="*/ 14 h 78"/>
                    <a:gd name="T18" fmla="*/ 0 w 72"/>
                    <a:gd name="T19" fmla="*/ 14 h 78"/>
                    <a:gd name="T20" fmla="*/ 7 w 72"/>
                    <a:gd name="T21" fmla="*/ 68 h 78"/>
                    <a:gd name="T22" fmla="*/ 7 w 72"/>
                    <a:gd name="T23" fmla="*/ 71 h 78"/>
                    <a:gd name="T24" fmla="*/ 11 w 72"/>
                    <a:gd name="T25" fmla="*/ 75 h 78"/>
                    <a:gd name="T26" fmla="*/ 15 w 72"/>
                    <a:gd name="T27" fmla="*/ 78 h 78"/>
                    <a:gd name="T28" fmla="*/ 18 w 72"/>
                    <a:gd name="T29" fmla="*/ 78 h 78"/>
                    <a:gd name="T30" fmla="*/ 61 w 72"/>
                    <a:gd name="T31" fmla="*/ 71 h 78"/>
                    <a:gd name="T32" fmla="*/ 65 w 72"/>
                    <a:gd name="T33" fmla="*/ 71 h 78"/>
                    <a:gd name="T34" fmla="*/ 69 w 72"/>
                    <a:gd name="T35" fmla="*/ 68 h 78"/>
                    <a:gd name="T36" fmla="*/ 72 w 72"/>
                    <a:gd name="T37" fmla="*/ 64 h 78"/>
                    <a:gd name="T38" fmla="*/ 72 w 72"/>
                    <a:gd name="T39" fmla="*/ 60 h 78"/>
                    <a:gd name="T40" fmla="*/ 65 w 72"/>
                    <a:gd name="T41" fmla="*/ 10 h 78"/>
                    <a:gd name="T42" fmla="*/ 65 w 72"/>
                    <a:gd name="T43" fmla="*/ 7 h 78"/>
                    <a:gd name="T44" fmla="*/ 61 w 72"/>
                    <a:gd name="T45" fmla="*/ 3 h 78"/>
                    <a:gd name="T46" fmla="*/ 58 w 72"/>
                    <a:gd name="T47" fmla="*/ 0 h 78"/>
                    <a:gd name="T48" fmla="*/ 54 w 72"/>
                    <a:gd name="T49" fmla="*/ 0 h 78"/>
                    <a:gd name="T50" fmla="*/ 11 w 72"/>
                    <a:gd name="T51" fmla="*/ 3 h 78"/>
                    <a:gd name="T52" fmla="*/ 7 w 72"/>
                    <a:gd name="T53" fmla="*/ 3 h 78"/>
                    <a:gd name="T54" fmla="*/ 4 w 72"/>
                    <a:gd name="T55" fmla="*/ 7 h 78"/>
                    <a:gd name="T56" fmla="*/ 0 w 72"/>
                    <a:gd name="T57" fmla="*/ 10 h 78"/>
                    <a:gd name="T58" fmla="*/ 0 w 72"/>
                    <a:gd name="T59" fmla="*/ 14 h 78"/>
                    <a:gd name="T60" fmla="*/ 22 w 72"/>
                    <a:gd name="T61" fmla="*/ 1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8">
                      <a:moveTo>
                        <a:pt x="22" y="14"/>
                      </a:moveTo>
                      <a:lnTo>
                        <a:pt x="11" y="25"/>
                      </a:lnTo>
                      <a:lnTo>
                        <a:pt x="54" y="21"/>
                      </a:lnTo>
                      <a:lnTo>
                        <a:pt x="43" y="10"/>
                      </a:lnTo>
                      <a:lnTo>
                        <a:pt x="51" y="60"/>
                      </a:lnTo>
                      <a:lnTo>
                        <a:pt x="61" y="50"/>
                      </a:lnTo>
                      <a:lnTo>
                        <a:pt x="18" y="57"/>
                      </a:lnTo>
                      <a:lnTo>
                        <a:pt x="29" y="68"/>
                      </a:lnTo>
                      <a:lnTo>
                        <a:pt x="22" y="14"/>
                      </a:lnTo>
                      <a:lnTo>
                        <a:pt x="0" y="14"/>
                      </a:lnTo>
                      <a:lnTo>
                        <a:pt x="7" y="68"/>
                      </a:lnTo>
                      <a:lnTo>
                        <a:pt x="7" y="71"/>
                      </a:lnTo>
                      <a:lnTo>
                        <a:pt x="11" y="75"/>
                      </a:lnTo>
                      <a:lnTo>
                        <a:pt x="15" y="78"/>
                      </a:lnTo>
                      <a:lnTo>
                        <a:pt x="18" y="78"/>
                      </a:lnTo>
                      <a:lnTo>
                        <a:pt x="61" y="71"/>
                      </a:lnTo>
                      <a:lnTo>
                        <a:pt x="65" y="71"/>
                      </a:lnTo>
                      <a:lnTo>
                        <a:pt x="69" y="68"/>
                      </a:lnTo>
                      <a:lnTo>
                        <a:pt x="72" y="64"/>
                      </a:lnTo>
                      <a:lnTo>
                        <a:pt x="72" y="60"/>
                      </a:lnTo>
                      <a:lnTo>
                        <a:pt x="65" y="10"/>
                      </a:lnTo>
                      <a:lnTo>
                        <a:pt x="65" y="7"/>
                      </a:lnTo>
                      <a:lnTo>
                        <a:pt x="61" y="3"/>
                      </a:lnTo>
                      <a:lnTo>
                        <a:pt x="58" y="0"/>
                      </a:lnTo>
                      <a:lnTo>
                        <a:pt x="54" y="0"/>
                      </a:lnTo>
                      <a:lnTo>
                        <a:pt x="11" y="3"/>
                      </a:lnTo>
                      <a:lnTo>
                        <a:pt x="7" y="3"/>
                      </a:lnTo>
                      <a:lnTo>
                        <a:pt x="4" y="7"/>
                      </a:lnTo>
                      <a:lnTo>
                        <a:pt x="0" y="10"/>
                      </a:lnTo>
                      <a:lnTo>
                        <a:pt x="0" y="14"/>
                      </a:lnTo>
                      <a:lnTo>
                        <a:pt x="22" y="1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1" name="Freeform 23"/>
                <p:cNvSpPr>
                  <a:spLocks/>
                </p:cNvSpPr>
                <p:nvPr/>
              </p:nvSpPr>
              <p:spPr bwMode="auto">
                <a:xfrm rot="-573052">
                  <a:off x="2094" y="2765"/>
                  <a:ext cx="40" cy="50"/>
                </a:xfrm>
                <a:custGeom>
                  <a:avLst/>
                  <a:gdLst>
                    <a:gd name="T0" fmla="*/ 0 w 47"/>
                    <a:gd name="T1" fmla="*/ 3 h 57"/>
                    <a:gd name="T2" fmla="*/ 43 w 47"/>
                    <a:gd name="T3" fmla="*/ 0 h 57"/>
                    <a:gd name="T4" fmla="*/ 47 w 47"/>
                    <a:gd name="T5" fmla="*/ 50 h 57"/>
                    <a:gd name="T6" fmla="*/ 7 w 47"/>
                    <a:gd name="T7" fmla="*/ 57 h 57"/>
                    <a:gd name="T8" fmla="*/ 0 w 47"/>
                    <a:gd name="T9" fmla="*/ 3 h 57"/>
                  </a:gdLst>
                  <a:ahLst/>
                  <a:cxnLst>
                    <a:cxn ang="0">
                      <a:pos x="T0" y="T1"/>
                    </a:cxn>
                    <a:cxn ang="0">
                      <a:pos x="T2" y="T3"/>
                    </a:cxn>
                    <a:cxn ang="0">
                      <a:pos x="T4" y="T5"/>
                    </a:cxn>
                    <a:cxn ang="0">
                      <a:pos x="T6" y="T7"/>
                    </a:cxn>
                    <a:cxn ang="0">
                      <a:pos x="T8" y="T9"/>
                    </a:cxn>
                  </a:cxnLst>
                  <a:rect l="0" t="0" r="r" b="b"/>
                  <a:pathLst>
                    <a:path w="47" h="57">
                      <a:moveTo>
                        <a:pt x="0" y="3"/>
                      </a:moveTo>
                      <a:lnTo>
                        <a:pt x="43" y="0"/>
                      </a:lnTo>
                      <a:lnTo>
                        <a:pt x="47" y="50"/>
                      </a:lnTo>
                      <a:lnTo>
                        <a:pt x="7" y="57"/>
                      </a:lnTo>
                      <a:lnTo>
                        <a:pt x="0" y="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2" name="Freeform 24"/>
                <p:cNvSpPr>
                  <a:spLocks/>
                </p:cNvSpPr>
                <p:nvPr/>
              </p:nvSpPr>
              <p:spPr bwMode="auto">
                <a:xfrm rot="-573052">
                  <a:off x="2084" y="2756"/>
                  <a:ext cx="61" cy="69"/>
                </a:xfrm>
                <a:custGeom>
                  <a:avLst/>
                  <a:gdLst>
                    <a:gd name="T0" fmla="*/ 22 w 69"/>
                    <a:gd name="T1" fmla="*/ 14 h 79"/>
                    <a:gd name="T2" fmla="*/ 11 w 69"/>
                    <a:gd name="T3" fmla="*/ 25 h 79"/>
                    <a:gd name="T4" fmla="*/ 54 w 69"/>
                    <a:gd name="T5" fmla="*/ 21 h 79"/>
                    <a:gd name="T6" fmla="*/ 44 w 69"/>
                    <a:gd name="T7" fmla="*/ 11 h 79"/>
                    <a:gd name="T8" fmla="*/ 47 w 69"/>
                    <a:gd name="T9" fmla="*/ 61 h 79"/>
                    <a:gd name="T10" fmla="*/ 54 w 69"/>
                    <a:gd name="T11" fmla="*/ 50 h 79"/>
                    <a:gd name="T12" fmla="*/ 15 w 69"/>
                    <a:gd name="T13" fmla="*/ 57 h 79"/>
                    <a:gd name="T14" fmla="*/ 29 w 69"/>
                    <a:gd name="T15" fmla="*/ 68 h 79"/>
                    <a:gd name="T16" fmla="*/ 22 w 69"/>
                    <a:gd name="T17" fmla="*/ 14 h 79"/>
                    <a:gd name="T18" fmla="*/ 0 w 69"/>
                    <a:gd name="T19" fmla="*/ 14 h 79"/>
                    <a:gd name="T20" fmla="*/ 8 w 69"/>
                    <a:gd name="T21" fmla="*/ 68 h 79"/>
                    <a:gd name="T22" fmla="*/ 8 w 69"/>
                    <a:gd name="T23" fmla="*/ 71 h 79"/>
                    <a:gd name="T24" fmla="*/ 11 w 69"/>
                    <a:gd name="T25" fmla="*/ 75 h 79"/>
                    <a:gd name="T26" fmla="*/ 15 w 69"/>
                    <a:gd name="T27" fmla="*/ 79 h 79"/>
                    <a:gd name="T28" fmla="*/ 18 w 69"/>
                    <a:gd name="T29" fmla="*/ 79 h 79"/>
                    <a:gd name="T30" fmla="*/ 22 w 69"/>
                    <a:gd name="T31" fmla="*/ 79 h 79"/>
                    <a:gd name="T32" fmla="*/ 62 w 69"/>
                    <a:gd name="T33" fmla="*/ 71 h 79"/>
                    <a:gd name="T34" fmla="*/ 65 w 69"/>
                    <a:gd name="T35" fmla="*/ 68 h 79"/>
                    <a:gd name="T36" fmla="*/ 69 w 69"/>
                    <a:gd name="T37" fmla="*/ 64 h 79"/>
                    <a:gd name="T38" fmla="*/ 69 w 69"/>
                    <a:gd name="T39" fmla="*/ 61 h 79"/>
                    <a:gd name="T40" fmla="*/ 65 w 69"/>
                    <a:gd name="T41" fmla="*/ 11 h 79"/>
                    <a:gd name="T42" fmla="*/ 65 w 69"/>
                    <a:gd name="T43" fmla="*/ 7 h 79"/>
                    <a:gd name="T44" fmla="*/ 62 w 69"/>
                    <a:gd name="T45" fmla="*/ 3 h 79"/>
                    <a:gd name="T46" fmla="*/ 58 w 69"/>
                    <a:gd name="T47" fmla="*/ 0 h 79"/>
                    <a:gd name="T48" fmla="*/ 54 w 69"/>
                    <a:gd name="T49" fmla="*/ 0 h 79"/>
                    <a:gd name="T50" fmla="*/ 11 w 69"/>
                    <a:gd name="T51" fmla="*/ 3 h 79"/>
                    <a:gd name="T52" fmla="*/ 8 w 69"/>
                    <a:gd name="T53" fmla="*/ 3 h 79"/>
                    <a:gd name="T54" fmla="*/ 4 w 69"/>
                    <a:gd name="T55" fmla="*/ 7 h 79"/>
                    <a:gd name="T56" fmla="*/ 0 w 69"/>
                    <a:gd name="T57" fmla="*/ 11 h 79"/>
                    <a:gd name="T58" fmla="*/ 0 w 69"/>
                    <a:gd name="T59" fmla="*/ 14 h 79"/>
                    <a:gd name="T60" fmla="*/ 22 w 69"/>
                    <a:gd name="T6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9" h="79">
                      <a:moveTo>
                        <a:pt x="22" y="14"/>
                      </a:moveTo>
                      <a:lnTo>
                        <a:pt x="11" y="25"/>
                      </a:lnTo>
                      <a:lnTo>
                        <a:pt x="54" y="21"/>
                      </a:lnTo>
                      <a:lnTo>
                        <a:pt x="44" y="11"/>
                      </a:lnTo>
                      <a:lnTo>
                        <a:pt x="47" y="61"/>
                      </a:lnTo>
                      <a:lnTo>
                        <a:pt x="54" y="50"/>
                      </a:lnTo>
                      <a:lnTo>
                        <a:pt x="15" y="57"/>
                      </a:lnTo>
                      <a:lnTo>
                        <a:pt x="29" y="68"/>
                      </a:lnTo>
                      <a:lnTo>
                        <a:pt x="22" y="14"/>
                      </a:lnTo>
                      <a:lnTo>
                        <a:pt x="0" y="14"/>
                      </a:lnTo>
                      <a:lnTo>
                        <a:pt x="8" y="68"/>
                      </a:lnTo>
                      <a:lnTo>
                        <a:pt x="8" y="71"/>
                      </a:lnTo>
                      <a:lnTo>
                        <a:pt x="11" y="75"/>
                      </a:lnTo>
                      <a:lnTo>
                        <a:pt x="15" y="79"/>
                      </a:lnTo>
                      <a:lnTo>
                        <a:pt x="18" y="79"/>
                      </a:lnTo>
                      <a:lnTo>
                        <a:pt x="22" y="79"/>
                      </a:lnTo>
                      <a:lnTo>
                        <a:pt x="62" y="71"/>
                      </a:lnTo>
                      <a:lnTo>
                        <a:pt x="65" y="68"/>
                      </a:lnTo>
                      <a:lnTo>
                        <a:pt x="69" y="64"/>
                      </a:lnTo>
                      <a:lnTo>
                        <a:pt x="69" y="61"/>
                      </a:lnTo>
                      <a:lnTo>
                        <a:pt x="65" y="11"/>
                      </a:lnTo>
                      <a:lnTo>
                        <a:pt x="65" y="7"/>
                      </a:lnTo>
                      <a:lnTo>
                        <a:pt x="62" y="3"/>
                      </a:lnTo>
                      <a:lnTo>
                        <a:pt x="58" y="0"/>
                      </a:lnTo>
                      <a:lnTo>
                        <a:pt x="54" y="0"/>
                      </a:lnTo>
                      <a:lnTo>
                        <a:pt x="11" y="3"/>
                      </a:lnTo>
                      <a:lnTo>
                        <a:pt x="8" y="3"/>
                      </a:lnTo>
                      <a:lnTo>
                        <a:pt x="4" y="7"/>
                      </a:lnTo>
                      <a:lnTo>
                        <a:pt x="0" y="11"/>
                      </a:lnTo>
                      <a:lnTo>
                        <a:pt x="0" y="14"/>
                      </a:lnTo>
                      <a:lnTo>
                        <a:pt x="22" y="1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3" name="Freeform 25"/>
                <p:cNvSpPr>
                  <a:spLocks/>
                </p:cNvSpPr>
                <p:nvPr/>
              </p:nvSpPr>
              <p:spPr bwMode="auto">
                <a:xfrm rot="-573052">
                  <a:off x="2161" y="2747"/>
                  <a:ext cx="42" cy="48"/>
                </a:xfrm>
                <a:custGeom>
                  <a:avLst/>
                  <a:gdLst>
                    <a:gd name="T0" fmla="*/ 0 w 47"/>
                    <a:gd name="T1" fmla="*/ 4 h 54"/>
                    <a:gd name="T2" fmla="*/ 40 w 47"/>
                    <a:gd name="T3" fmla="*/ 0 h 54"/>
                    <a:gd name="T4" fmla="*/ 47 w 47"/>
                    <a:gd name="T5" fmla="*/ 51 h 54"/>
                    <a:gd name="T6" fmla="*/ 4 w 47"/>
                    <a:gd name="T7" fmla="*/ 54 h 54"/>
                    <a:gd name="T8" fmla="*/ 0 w 47"/>
                    <a:gd name="T9" fmla="*/ 4 h 54"/>
                  </a:gdLst>
                  <a:ahLst/>
                  <a:cxnLst>
                    <a:cxn ang="0">
                      <a:pos x="T0" y="T1"/>
                    </a:cxn>
                    <a:cxn ang="0">
                      <a:pos x="T2" y="T3"/>
                    </a:cxn>
                    <a:cxn ang="0">
                      <a:pos x="T4" y="T5"/>
                    </a:cxn>
                    <a:cxn ang="0">
                      <a:pos x="T6" y="T7"/>
                    </a:cxn>
                    <a:cxn ang="0">
                      <a:pos x="T8" y="T9"/>
                    </a:cxn>
                  </a:cxnLst>
                  <a:rect l="0" t="0" r="r" b="b"/>
                  <a:pathLst>
                    <a:path w="47" h="54">
                      <a:moveTo>
                        <a:pt x="0" y="4"/>
                      </a:moveTo>
                      <a:lnTo>
                        <a:pt x="40" y="0"/>
                      </a:lnTo>
                      <a:lnTo>
                        <a:pt x="47" y="51"/>
                      </a:lnTo>
                      <a:lnTo>
                        <a:pt x="4" y="54"/>
                      </a:lnTo>
                      <a:lnTo>
                        <a:pt x="0" y="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4" name="Freeform 26"/>
                <p:cNvSpPr>
                  <a:spLocks/>
                </p:cNvSpPr>
                <p:nvPr/>
              </p:nvSpPr>
              <p:spPr bwMode="auto">
                <a:xfrm rot="-573052">
                  <a:off x="2152" y="2738"/>
                  <a:ext cx="61" cy="66"/>
                </a:xfrm>
                <a:custGeom>
                  <a:avLst/>
                  <a:gdLst>
                    <a:gd name="T0" fmla="*/ 21 w 68"/>
                    <a:gd name="T1" fmla="*/ 14 h 75"/>
                    <a:gd name="T2" fmla="*/ 10 w 68"/>
                    <a:gd name="T3" fmla="*/ 25 h 75"/>
                    <a:gd name="T4" fmla="*/ 50 w 68"/>
                    <a:gd name="T5" fmla="*/ 21 h 75"/>
                    <a:gd name="T6" fmla="*/ 39 w 68"/>
                    <a:gd name="T7" fmla="*/ 10 h 75"/>
                    <a:gd name="T8" fmla="*/ 46 w 68"/>
                    <a:gd name="T9" fmla="*/ 61 h 75"/>
                    <a:gd name="T10" fmla="*/ 57 w 68"/>
                    <a:gd name="T11" fmla="*/ 50 h 75"/>
                    <a:gd name="T12" fmla="*/ 14 w 68"/>
                    <a:gd name="T13" fmla="*/ 53 h 75"/>
                    <a:gd name="T14" fmla="*/ 25 w 68"/>
                    <a:gd name="T15" fmla="*/ 64 h 75"/>
                    <a:gd name="T16" fmla="*/ 21 w 68"/>
                    <a:gd name="T17" fmla="*/ 14 h 75"/>
                    <a:gd name="T18" fmla="*/ 0 w 68"/>
                    <a:gd name="T19" fmla="*/ 14 h 75"/>
                    <a:gd name="T20" fmla="*/ 3 w 68"/>
                    <a:gd name="T21" fmla="*/ 64 h 75"/>
                    <a:gd name="T22" fmla="*/ 3 w 68"/>
                    <a:gd name="T23" fmla="*/ 68 h 75"/>
                    <a:gd name="T24" fmla="*/ 7 w 68"/>
                    <a:gd name="T25" fmla="*/ 71 h 75"/>
                    <a:gd name="T26" fmla="*/ 10 w 68"/>
                    <a:gd name="T27" fmla="*/ 75 h 75"/>
                    <a:gd name="T28" fmla="*/ 14 w 68"/>
                    <a:gd name="T29" fmla="*/ 75 h 75"/>
                    <a:gd name="T30" fmla="*/ 57 w 68"/>
                    <a:gd name="T31" fmla="*/ 71 h 75"/>
                    <a:gd name="T32" fmla="*/ 61 w 68"/>
                    <a:gd name="T33" fmla="*/ 71 h 75"/>
                    <a:gd name="T34" fmla="*/ 64 w 68"/>
                    <a:gd name="T35" fmla="*/ 68 h 75"/>
                    <a:gd name="T36" fmla="*/ 68 w 68"/>
                    <a:gd name="T37" fmla="*/ 64 h 75"/>
                    <a:gd name="T38" fmla="*/ 68 w 68"/>
                    <a:gd name="T39" fmla="*/ 61 h 75"/>
                    <a:gd name="T40" fmla="*/ 61 w 68"/>
                    <a:gd name="T41" fmla="*/ 10 h 75"/>
                    <a:gd name="T42" fmla="*/ 61 w 68"/>
                    <a:gd name="T43" fmla="*/ 7 h 75"/>
                    <a:gd name="T44" fmla="*/ 57 w 68"/>
                    <a:gd name="T45" fmla="*/ 3 h 75"/>
                    <a:gd name="T46" fmla="*/ 53 w 68"/>
                    <a:gd name="T47" fmla="*/ 0 h 75"/>
                    <a:gd name="T48" fmla="*/ 50 w 68"/>
                    <a:gd name="T49" fmla="*/ 0 h 75"/>
                    <a:gd name="T50" fmla="*/ 10 w 68"/>
                    <a:gd name="T51" fmla="*/ 3 h 75"/>
                    <a:gd name="T52" fmla="*/ 7 w 68"/>
                    <a:gd name="T53" fmla="*/ 3 h 75"/>
                    <a:gd name="T54" fmla="*/ 3 w 68"/>
                    <a:gd name="T55" fmla="*/ 7 h 75"/>
                    <a:gd name="T56" fmla="*/ 0 w 68"/>
                    <a:gd name="T57" fmla="*/ 10 h 75"/>
                    <a:gd name="T58" fmla="*/ 0 w 68"/>
                    <a:gd name="T59" fmla="*/ 14 h 75"/>
                    <a:gd name="T60" fmla="*/ 21 w 68"/>
                    <a:gd name="T61" fmla="*/ 1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75">
                      <a:moveTo>
                        <a:pt x="21" y="14"/>
                      </a:moveTo>
                      <a:lnTo>
                        <a:pt x="10" y="25"/>
                      </a:lnTo>
                      <a:lnTo>
                        <a:pt x="50" y="21"/>
                      </a:lnTo>
                      <a:lnTo>
                        <a:pt x="39" y="10"/>
                      </a:lnTo>
                      <a:lnTo>
                        <a:pt x="46" y="61"/>
                      </a:lnTo>
                      <a:lnTo>
                        <a:pt x="57" y="50"/>
                      </a:lnTo>
                      <a:lnTo>
                        <a:pt x="14" y="53"/>
                      </a:lnTo>
                      <a:lnTo>
                        <a:pt x="25" y="64"/>
                      </a:lnTo>
                      <a:lnTo>
                        <a:pt x="21" y="14"/>
                      </a:lnTo>
                      <a:lnTo>
                        <a:pt x="0" y="14"/>
                      </a:lnTo>
                      <a:lnTo>
                        <a:pt x="3" y="64"/>
                      </a:lnTo>
                      <a:lnTo>
                        <a:pt x="3" y="68"/>
                      </a:lnTo>
                      <a:lnTo>
                        <a:pt x="7" y="71"/>
                      </a:lnTo>
                      <a:lnTo>
                        <a:pt x="10" y="75"/>
                      </a:lnTo>
                      <a:lnTo>
                        <a:pt x="14" y="75"/>
                      </a:lnTo>
                      <a:lnTo>
                        <a:pt x="57" y="71"/>
                      </a:lnTo>
                      <a:lnTo>
                        <a:pt x="61" y="71"/>
                      </a:lnTo>
                      <a:lnTo>
                        <a:pt x="64" y="68"/>
                      </a:lnTo>
                      <a:lnTo>
                        <a:pt x="68" y="64"/>
                      </a:lnTo>
                      <a:lnTo>
                        <a:pt x="68" y="61"/>
                      </a:lnTo>
                      <a:lnTo>
                        <a:pt x="61" y="10"/>
                      </a:lnTo>
                      <a:lnTo>
                        <a:pt x="61" y="7"/>
                      </a:lnTo>
                      <a:lnTo>
                        <a:pt x="57" y="3"/>
                      </a:lnTo>
                      <a:lnTo>
                        <a:pt x="53" y="0"/>
                      </a:lnTo>
                      <a:lnTo>
                        <a:pt x="50" y="0"/>
                      </a:lnTo>
                      <a:lnTo>
                        <a:pt x="10" y="3"/>
                      </a:lnTo>
                      <a:lnTo>
                        <a:pt x="7" y="3"/>
                      </a:lnTo>
                      <a:lnTo>
                        <a:pt x="3" y="7"/>
                      </a:lnTo>
                      <a:lnTo>
                        <a:pt x="0" y="10"/>
                      </a:lnTo>
                      <a:lnTo>
                        <a:pt x="0" y="14"/>
                      </a:lnTo>
                      <a:lnTo>
                        <a:pt x="21" y="1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5" name="Freeform 27"/>
                <p:cNvSpPr>
                  <a:spLocks/>
                </p:cNvSpPr>
                <p:nvPr/>
              </p:nvSpPr>
              <p:spPr bwMode="auto">
                <a:xfrm rot="-573052">
                  <a:off x="2225" y="2727"/>
                  <a:ext cx="43" cy="51"/>
                </a:xfrm>
                <a:custGeom>
                  <a:avLst/>
                  <a:gdLst>
                    <a:gd name="T0" fmla="*/ 0 w 47"/>
                    <a:gd name="T1" fmla="*/ 7 h 57"/>
                    <a:gd name="T2" fmla="*/ 43 w 47"/>
                    <a:gd name="T3" fmla="*/ 0 h 57"/>
                    <a:gd name="T4" fmla="*/ 47 w 47"/>
                    <a:gd name="T5" fmla="*/ 53 h 57"/>
                    <a:gd name="T6" fmla="*/ 7 w 47"/>
                    <a:gd name="T7" fmla="*/ 57 h 57"/>
                    <a:gd name="T8" fmla="*/ 0 w 47"/>
                    <a:gd name="T9" fmla="*/ 7 h 57"/>
                  </a:gdLst>
                  <a:ahLst/>
                  <a:cxnLst>
                    <a:cxn ang="0">
                      <a:pos x="T0" y="T1"/>
                    </a:cxn>
                    <a:cxn ang="0">
                      <a:pos x="T2" y="T3"/>
                    </a:cxn>
                    <a:cxn ang="0">
                      <a:pos x="T4" y="T5"/>
                    </a:cxn>
                    <a:cxn ang="0">
                      <a:pos x="T6" y="T7"/>
                    </a:cxn>
                    <a:cxn ang="0">
                      <a:pos x="T8" y="T9"/>
                    </a:cxn>
                  </a:cxnLst>
                  <a:rect l="0" t="0" r="r" b="b"/>
                  <a:pathLst>
                    <a:path w="47" h="57">
                      <a:moveTo>
                        <a:pt x="0" y="7"/>
                      </a:moveTo>
                      <a:lnTo>
                        <a:pt x="43" y="0"/>
                      </a:lnTo>
                      <a:lnTo>
                        <a:pt x="47" y="53"/>
                      </a:lnTo>
                      <a:lnTo>
                        <a:pt x="7" y="57"/>
                      </a:lnTo>
                      <a:lnTo>
                        <a:pt x="0" y="7"/>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6" name="Freeform 28"/>
                <p:cNvSpPr>
                  <a:spLocks/>
                </p:cNvSpPr>
                <p:nvPr/>
              </p:nvSpPr>
              <p:spPr bwMode="auto">
                <a:xfrm rot="-573052">
                  <a:off x="2216" y="2718"/>
                  <a:ext cx="61" cy="69"/>
                </a:xfrm>
                <a:custGeom>
                  <a:avLst/>
                  <a:gdLst>
                    <a:gd name="T0" fmla="*/ 22 w 68"/>
                    <a:gd name="T1" fmla="*/ 18 h 79"/>
                    <a:gd name="T2" fmla="*/ 11 w 68"/>
                    <a:gd name="T3" fmla="*/ 29 h 79"/>
                    <a:gd name="T4" fmla="*/ 54 w 68"/>
                    <a:gd name="T5" fmla="*/ 21 h 79"/>
                    <a:gd name="T6" fmla="*/ 43 w 68"/>
                    <a:gd name="T7" fmla="*/ 11 h 79"/>
                    <a:gd name="T8" fmla="*/ 47 w 68"/>
                    <a:gd name="T9" fmla="*/ 64 h 79"/>
                    <a:gd name="T10" fmla="*/ 58 w 68"/>
                    <a:gd name="T11" fmla="*/ 54 h 79"/>
                    <a:gd name="T12" fmla="*/ 18 w 68"/>
                    <a:gd name="T13" fmla="*/ 57 h 79"/>
                    <a:gd name="T14" fmla="*/ 29 w 68"/>
                    <a:gd name="T15" fmla="*/ 68 h 79"/>
                    <a:gd name="T16" fmla="*/ 22 w 68"/>
                    <a:gd name="T17" fmla="*/ 18 h 79"/>
                    <a:gd name="T18" fmla="*/ 0 w 68"/>
                    <a:gd name="T19" fmla="*/ 18 h 79"/>
                    <a:gd name="T20" fmla="*/ 7 w 68"/>
                    <a:gd name="T21" fmla="*/ 68 h 79"/>
                    <a:gd name="T22" fmla="*/ 7 w 68"/>
                    <a:gd name="T23" fmla="*/ 72 h 79"/>
                    <a:gd name="T24" fmla="*/ 11 w 68"/>
                    <a:gd name="T25" fmla="*/ 75 h 79"/>
                    <a:gd name="T26" fmla="*/ 14 w 68"/>
                    <a:gd name="T27" fmla="*/ 79 h 79"/>
                    <a:gd name="T28" fmla="*/ 18 w 68"/>
                    <a:gd name="T29" fmla="*/ 79 h 79"/>
                    <a:gd name="T30" fmla="*/ 58 w 68"/>
                    <a:gd name="T31" fmla="*/ 75 h 79"/>
                    <a:gd name="T32" fmla="*/ 61 w 68"/>
                    <a:gd name="T33" fmla="*/ 75 h 79"/>
                    <a:gd name="T34" fmla="*/ 65 w 68"/>
                    <a:gd name="T35" fmla="*/ 72 h 79"/>
                    <a:gd name="T36" fmla="*/ 68 w 68"/>
                    <a:gd name="T37" fmla="*/ 68 h 79"/>
                    <a:gd name="T38" fmla="*/ 68 w 68"/>
                    <a:gd name="T39" fmla="*/ 64 h 79"/>
                    <a:gd name="T40" fmla="*/ 65 w 68"/>
                    <a:gd name="T41" fmla="*/ 11 h 79"/>
                    <a:gd name="T42" fmla="*/ 65 w 68"/>
                    <a:gd name="T43" fmla="*/ 7 h 79"/>
                    <a:gd name="T44" fmla="*/ 61 w 68"/>
                    <a:gd name="T45" fmla="*/ 4 h 79"/>
                    <a:gd name="T46" fmla="*/ 58 w 68"/>
                    <a:gd name="T47" fmla="*/ 0 h 79"/>
                    <a:gd name="T48" fmla="*/ 54 w 68"/>
                    <a:gd name="T49" fmla="*/ 0 h 79"/>
                    <a:gd name="T50" fmla="*/ 11 w 68"/>
                    <a:gd name="T51" fmla="*/ 7 h 79"/>
                    <a:gd name="T52" fmla="*/ 7 w 68"/>
                    <a:gd name="T53" fmla="*/ 7 h 79"/>
                    <a:gd name="T54" fmla="*/ 4 w 68"/>
                    <a:gd name="T55" fmla="*/ 11 h 79"/>
                    <a:gd name="T56" fmla="*/ 0 w 68"/>
                    <a:gd name="T57" fmla="*/ 14 h 79"/>
                    <a:gd name="T58" fmla="*/ 0 w 68"/>
                    <a:gd name="T59" fmla="*/ 18 h 79"/>
                    <a:gd name="T60" fmla="*/ 22 w 68"/>
                    <a:gd name="T61"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79">
                      <a:moveTo>
                        <a:pt x="22" y="18"/>
                      </a:moveTo>
                      <a:lnTo>
                        <a:pt x="11" y="29"/>
                      </a:lnTo>
                      <a:lnTo>
                        <a:pt x="54" y="21"/>
                      </a:lnTo>
                      <a:lnTo>
                        <a:pt x="43" y="11"/>
                      </a:lnTo>
                      <a:lnTo>
                        <a:pt x="47" y="64"/>
                      </a:lnTo>
                      <a:lnTo>
                        <a:pt x="58" y="54"/>
                      </a:lnTo>
                      <a:lnTo>
                        <a:pt x="18" y="57"/>
                      </a:lnTo>
                      <a:lnTo>
                        <a:pt x="29" y="68"/>
                      </a:lnTo>
                      <a:lnTo>
                        <a:pt x="22" y="18"/>
                      </a:lnTo>
                      <a:lnTo>
                        <a:pt x="0" y="18"/>
                      </a:lnTo>
                      <a:lnTo>
                        <a:pt x="7" y="68"/>
                      </a:lnTo>
                      <a:lnTo>
                        <a:pt x="7" y="72"/>
                      </a:lnTo>
                      <a:lnTo>
                        <a:pt x="11" y="75"/>
                      </a:lnTo>
                      <a:lnTo>
                        <a:pt x="14" y="79"/>
                      </a:lnTo>
                      <a:lnTo>
                        <a:pt x="18" y="79"/>
                      </a:lnTo>
                      <a:lnTo>
                        <a:pt x="58" y="75"/>
                      </a:lnTo>
                      <a:lnTo>
                        <a:pt x="61" y="75"/>
                      </a:lnTo>
                      <a:lnTo>
                        <a:pt x="65" y="72"/>
                      </a:lnTo>
                      <a:lnTo>
                        <a:pt x="68" y="68"/>
                      </a:lnTo>
                      <a:lnTo>
                        <a:pt x="68" y="64"/>
                      </a:lnTo>
                      <a:lnTo>
                        <a:pt x="65" y="11"/>
                      </a:lnTo>
                      <a:lnTo>
                        <a:pt x="65" y="7"/>
                      </a:lnTo>
                      <a:lnTo>
                        <a:pt x="61" y="4"/>
                      </a:lnTo>
                      <a:lnTo>
                        <a:pt x="58" y="0"/>
                      </a:lnTo>
                      <a:lnTo>
                        <a:pt x="54" y="0"/>
                      </a:lnTo>
                      <a:lnTo>
                        <a:pt x="11" y="7"/>
                      </a:lnTo>
                      <a:lnTo>
                        <a:pt x="7" y="7"/>
                      </a:lnTo>
                      <a:lnTo>
                        <a:pt x="4" y="11"/>
                      </a:lnTo>
                      <a:lnTo>
                        <a:pt x="0" y="14"/>
                      </a:lnTo>
                      <a:lnTo>
                        <a:pt x="0" y="18"/>
                      </a:lnTo>
                      <a:lnTo>
                        <a:pt x="22" y="1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7" name="Freeform 29"/>
                <p:cNvSpPr>
                  <a:spLocks/>
                </p:cNvSpPr>
                <p:nvPr/>
              </p:nvSpPr>
              <p:spPr bwMode="auto">
                <a:xfrm rot="-573052">
                  <a:off x="2294" y="2712"/>
                  <a:ext cx="44" cy="47"/>
                </a:xfrm>
                <a:custGeom>
                  <a:avLst/>
                  <a:gdLst>
                    <a:gd name="T0" fmla="*/ 0 w 50"/>
                    <a:gd name="T1" fmla="*/ 4 h 54"/>
                    <a:gd name="T2" fmla="*/ 43 w 50"/>
                    <a:gd name="T3" fmla="*/ 0 h 54"/>
                    <a:gd name="T4" fmla="*/ 50 w 50"/>
                    <a:gd name="T5" fmla="*/ 50 h 54"/>
                    <a:gd name="T6" fmla="*/ 3 w 50"/>
                    <a:gd name="T7" fmla="*/ 54 h 54"/>
                    <a:gd name="T8" fmla="*/ 0 w 50"/>
                    <a:gd name="T9" fmla="*/ 4 h 54"/>
                  </a:gdLst>
                  <a:ahLst/>
                  <a:cxnLst>
                    <a:cxn ang="0">
                      <a:pos x="T0" y="T1"/>
                    </a:cxn>
                    <a:cxn ang="0">
                      <a:pos x="T2" y="T3"/>
                    </a:cxn>
                    <a:cxn ang="0">
                      <a:pos x="T4" y="T5"/>
                    </a:cxn>
                    <a:cxn ang="0">
                      <a:pos x="T6" y="T7"/>
                    </a:cxn>
                    <a:cxn ang="0">
                      <a:pos x="T8" y="T9"/>
                    </a:cxn>
                  </a:cxnLst>
                  <a:rect l="0" t="0" r="r" b="b"/>
                  <a:pathLst>
                    <a:path w="50" h="54">
                      <a:moveTo>
                        <a:pt x="0" y="4"/>
                      </a:moveTo>
                      <a:lnTo>
                        <a:pt x="43" y="0"/>
                      </a:lnTo>
                      <a:lnTo>
                        <a:pt x="50" y="50"/>
                      </a:lnTo>
                      <a:lnTo>
                        <a:pt x="3" y="54"/>
                      </a:lnTo>
                      <a:lnTo>
                        <a:pt x="0" y="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8" name="Freeform 30"/>
                <p:cNvSpPr>
                  <a:spLocks/>
                </p:cNvSpPr>
                <p:nvPr/>
              </p:nvSpPr>
              <p:spPr bwMode="auto">
                <a:xfrm rot="-573052">
                  <a:off x="2284" y="2702"/>
                  <a:ext cx="64" cy="67"/>
                </a:xfrm>
                <a:custGeom>
                  <a:avLst/>
                  <a:gdLst>
                    <a:gd name="T0" fmla="*/ 22 w 72"/>
                    <a:gd name="T1" fmla="*/ 15 h 76"/>
                    <a:gd name="T2" fmla="*/ 11 w 72"/>
                    <a:gd name="T3" fmla="*/ 25 h 76"/>
                    <a:gd name="T4" fmla="*/ 54 w 72"/>
                    <a:gd name="T5" fmla="*/ 22 h 76"/>
                    <a:gd name="T6" fmla="*/ 43 w 72"/>
                    <a:gd name="T7" fmla="*/ 11 h 76"/>
                    <a:gd name="T8" fmla="*/ 50 w 72"/>
                    <a:gd name="T9" fmla="*/ 61 h 76"/>
                    <a:gd name="T10" fmla="*/ 61 w 72"/>
                    <a:gd name="T11" fmla="*/ 50 h 76"/>
                    <a:gd name="T12" fmla="*/ 14 w 72"/>
                    <a:gd name="T13" fmla="*/ 54 h 76"/>
                    <a:gd name="T14" fmla="*/ 25 w 72"/>
                    <a:gd name="T15" fmla="*/ 65 h 76"/>
                    <a:gd name="T16" fmla="*/ 22 w 72"/>
                    <a:gd name="T17" fmla="*/ 15 h 76"/>
                    <a:gd name="T18" fmla="*/ 0 w 72"/>
                    <a:gd name="T19" fmla="*/ 15 h 76"/>
                    <a:gd name="T20" fmla="*/ 4 w 72"/>
                    <a:gd name="T21" fmla="*/ 65 h 76"/>
                    <a:gd name="T22" fmla="*/ 4 w 72"/>
                    <a:gd name="T23" fmla="*/ 68 h 76"/>
                    <a:gd name="T24" fmla="*/ 7 w 72"/>
                    <a:gd name="T25" fmla="*/ 72 h 76"/>
                    <a:gd name="T26" fmla="*/ 11 w 72"/>
                    <a:gd name="T27" fmla="*/ 76 h 76"/>
                    <a:gd name="T28" fmla="*/ 14 w 72"/>
                    <a:gd name="T29" fmla="*/ 76 h 76"/>
                    <a:gd name="T30" fmla="*/ 61 w 72"/>
                    <a:gd name="T31" fmla="*/ 72 h 76"/>
                    <a:gd name="T32" fmla="*/ 65 w 72"/>
                    <a:gd name="T33" fmla="*/ 72 h 76"/>
                    <a:gd name="T34" fmla="*/ 68 w 72"/>
                    <a:gd name="T35" fmla="*/ 68 h 76"/>
                    <a:gd name="T36" fmla="*/ 72 w 72"/>
                    <a:gd name="T37" fmla="*/ 65 h 76"/>
                    <a:gd name="T38" fmla="*/ 72 w 72"/>
                    <a:gd name="T39" fmla="*/ 61 h 76"/>
                    <a:gd name="T40" fmla="*/ 65 w 72"/>
                    <a:gd name="T41" fmla="*/ 11 h 76"/>
                    <a:gd name="T42" fmla="*/ 65 w 72"/>
                    <a:gd name="T43" fmla="*/ 8 h 76"/>
                    <a:gd name="T44" fmla="*/ 61 w 72"/>
                    <a:gd name="T45" fmla="*/ 4 h 76"/>
                    <a:gd name="T46" fmla="*/ 58 w 72"/>
                    <a:gd name="T47" fmla="*/ 0 h 76"/>
                    <a:gd name="T48" fmla="*/ 54 w 72"/>
                    <a:gd name="T49" fmla="*/ 0 h 76"/>
                    <a:gd name="T50" fmla="*/ 11 w 72"/>
                    <a:gd name="T51" fmla="*/ 4 h 76"/>
                    <a:gd name="T52" fmla="*/ 7 w 72"/>
                    <a:gd name="T53" fmla="*/ 4 h 76"/>
                    <a:gd name="T54" fmla="*/ 4 w 72"/>
                    <a:gd name="T55" fmla="*/ 8 h 76"/>
                    <a:gd name="T56" fmla="*/ 0 w 72"/>
                    <a:gd name="T57" fmla="*/ 11 h 76"/>
                    <a:gd name="T58" fmla="*/ 0 w 72"/>
                    <a:gd name="T59" fmla="*/ 15 h 76"/>
                    <a:gd name="T60" fmla="*/ 22 w 72"/>
                    <a:gd name="T61" fmla="*/ 1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6">
                      <a:moveTo>
                        <a:pt x="22" y="15"/>
                      </a:moveTo>
                      <a:lnTo>
                        <a:pt x="11" y="25"/>
                      </a:lnTo>
                      <a:lnTo>
                        <a:pt x="54" y="22"/>
                      </a:lnTo>
                      <a:lnTo>
                        <a:pt x="43" y="11"/>
                      </a:lnTo>
                      <a:lnTo>
                        <a:pt x="50" y="61"/>
                      </a:lnTo>
                      <a:lnTo>
                        <a:pt x="61" y="50"/>
                      </a:lnTo>
                      <a:lnTo>
                        <a:pt x="14" y="54"/>
                      </a:lnTo>
                      <a:lnTo>
                        <a:pt x="25" y="65"/>
                      </a:lnTo>
                      <a:lnTo>
                        <a:pt x="22" y="15"/>
                      </a:lnTo>
                      <a:lnTo>
                        <a:pt x="0" y="15"/>
                      </a:lnTo>
                      <a:lnTo>
                        <a:pt x="4" y="65"/>
                      </a:lnTo>
                      <a:lnTo>
                        <a:pt x="4" y="68"/>
                      </a:lnTo>
                      <a:lnTo>
                        <a:pt x="7" y="72"/>
                      </a:lnTo>
                      <a:lnTo>
                        <a:pt x="11" y="76"/>
                      </a:lnTo>
                      <a:lnTo>
                        <a:pt x="14" y="76"/>
                      </a:lnTo>
                      <a:lnTo>
                        <a:pt x="61" y="72"/>
                      </a:lnTo>
                      <a:lnTo>
                        <a:pt x="65" y="72"/>
                      </a:lnTo>
                      <a:lnTo>
                        <a:pt x="68" y="68"/>
                      </a:lnTo>
                      <a:lnTo>
                        <a:pt x="72" y="65"/>
                      </a:lnTo>
                      <a:lnTo>
                        <a:pt x="72" y="61"/>
                      </a:lnTo>
                      <a:lnTo>
                        <a:pt x="65" y="11"/>
                      </a:lnTo>
                      <a:lnTo>
                        <a:pt x="65" y="8"/>
                      </a:lnTo>
                      <a:lnTo>
                        <a:pt x="61" y="4"/>
                      </a:lnTo>
                      <a:lnTo>
                        <a:pt x="58" y="0"/>
                      </a:lnTo>
                      <a:lnTo>
                        <a:pt x="54" y="0"/>
                      </a:lnTo>
                      <a:lnTo>
                        <a:pt x="11" y="4"/>
                      </a:lnTo>
                      <a:lnTo>
                        <a:pt x="7" y="4"/>
                      </a:lnTo>
                      <a:lnTo>
                        <a:pt x="4" y="8"/>
                      </a:lnTo>
                      <a:lnTo>
                        <a:pt x="0" y="11"/>
                      </a:lnTo>
                      <a:lnTo>
                        <a:pt x="0" y="15"/>
                      </a:lnTo>
                      <a:lnTo>
                        <a:pt x="22" y="15"/>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9" name="Freeform 31"/>
                <p:cNvSpPr>
                  <a:spLocks/>
                </p:cNvSpPr>
                <p:nvPr/>
              </p:nvSpPr>
              <p:spPr bwMode="auto">
                <a:xfrm rot="-573052">
                  <a:off x="2360" y="2695"/>
                  <a:ext cx="44" cy="47"/>
                </a:xfrm>
                <a:custGeom>
                  <a:avLst/>
                  <a:gdLst>
                    <a:gd name="T0" fmla="*/ 0 w 50"/>
                    <a:gd name="T1" fmla="*/ 4 h 54"/>
                    <a:gd name="T2" fmla="*/ 43 w 50"/>
                    <a:gd name="T3" fmla="*/ 0 h 54"/>
                    <a:gd name="T4" fmla="*/ 50 w 50"/>
                    <a:gd name="T5" fmla="*/ 50 h 54"/>
                    <a:gd name="T6" fmla="*/ 4 w 50"/>
                    <a:gd name="T7" fmla="*/ 54 h 54"/>
                    <a:gd name="T8" fmla="*/ 0 w 50"/>
                    <a:gd name="T9" fmla="*/ 4 h 54"/>
                  </a:gdLst>
                  <a:ahLst/>
                  <a:cxnLst>
                    <a:cxn ang="0">
                      <a:pos x="T0" y="T1"/>
                    </a:cxn>
                    <a:cxn ang="0">
                      <a:pos x="T2" y="T3"/>
                    </a:cxn>
                    <a:cxn ang="0">
                      <a:pos x="T4" y="T5"/>
                    </a:cxn>
                    <a:cxn ang="0">
                      <a:pos x="T6" y="T7"/>
                    </a:cxn>
                    <a:cxn ang="0">
                      <a:pos x="T8" y="T9"/>
                    </a:cxn>
                  </a:cxnLst>
                  <a:rect l="0" t="0" r="r" b="b"/>
                  <a:pathLst>
                    <a:path w="50" h="54">
                      <a:moveTo>
                        <a:pt x="0" y="4"/>
                      </a:moveTo>
                      <a:lnTo>
                        <a:pt x="43" y="0"/>
                      </a:lnTo>
                      <a:lnTo>
                        <a:pt x="50" y="50"/>
                      </a:lnTo>
                      <a:lnTo>
                        <a:pt x="4" y="54"/>
                      </a:lnTo>
                      <a:lnTo>
                        <a:pt x="0" y="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20" name="Freeform 32"/>
                <p:cNvSpPr>
                  <a:spLocks/>
                </p:cNvSpPr>
                <p:nvPr/>
              </p:nvSpPr>
              <p:spPr bwMode="auto">
                <a:xfrm rot="-573052">
                  <a:off x="2351" y="2685"/>
                  <a:ext cx="63" cy="66"/>
                </a:xfrm>
                <a:custGeom>
                  <a:avLst/>
                  <a:gdLst>
                    <a:gd name="T0" fmla="*/ 22 w 72"/>
                    <a:gd name="T1" fmla="*/ 15 h 75"/>
                    <a:gd name="T2" fmla="*/ 11 w 72"/>
                    <a:gd name="T3" fmla="*/ 25 h 75"/>
                    <a:gd name="T4" fmla="*/ 54 w 72"/>
                    <a:gd name="T5" fmla="*/ 22 h 75"/>
                    <a:gd name="T6" fmla="*/ 43 w 72"/>
                    <a:gd name="T7" fmla="*/ 11 h 75"/>
                    <a:gd name="T8" fmla="*/ 51 w 72"/>
                    <a:gd name="T9" fmla="*/ 61 h 75"/>
                    <a:gd name="T10" fmla="*/ 61 w 72"/>
                    <a:gd name="T11" fmla="*/ 50 h 75"/>
                    <a:gd name="T12" fmla="*/ 15 w 72"/>
                    <a:gd name="T13" fmla="*/ 54 h 75"/>
                    <a:gd name="T14" fmla="*/ 25 w 72"/>
                    <a:gd name="T15" fmla="*/ 65 h 75"/>
                    <a:gd name="T16" fmla="*/ 22 w 72"/>
                    <a:gd name="T17" fmla="*/ 15 h 75"/>
                    <a:gd name="T18" fmla="*/ 0 w 72"/>
                    <a:gd name="T19" fmla="*/ 15 h 75"/>
                    <a:gd name="T20" fmla="*/ 4 w 72"/>
                    <a:gd name="T21" fmla="*/ 65 h 75"/>
                    <a:gd name="T22" fmla="*/ 4 w 72"/>
                    <a:gd name="T23" fmla="*/ 68 h 75"/>
                    <a:gd name="T24" fmla="*/ 7 w 72"/>
                    <a:gd name="T25" fmla="*/ 72 h 75"/>
                    <a:gd name="T26" fmla="*/ 11 w 72"/>
                    <a:gd name="T27" fmla="*/ 75 h 75"/>
                    <a:gd name="T28" fmla="*/ 15 w 72"/>
                    <a:gd name="T29" fmla="*/ 75 h 75"/>
                    <a:gd name="T30" fmla="*/ 61 w 72"/>
                    <a:gd name="T31" fmla="*/ 72 h 75"/>
                    <a:gd name="T32" fmla="*/ 65 w 72"/>
                    <a:gd name="T33" fmla="*/ 72 h 75"/>
                    <a:gd name="T34" fmla="*/ 69 w 72"/>
                    <a:gd name="T35" fmla="*/ 68 h 75"/>
                    <a:gd name="T36" fmla="*/ 72 w 72"/>
                    <a:gd name="T37" fmla="*/ 65 h 75"/>
                    <a:gd name="T38" fmla="*/ 72 w 72"/>
                    <a:gd name="T39" fmla="*/ 61 h 75"/>
                    <a:gd name="T40" fmla="*/ 65 w 72"/>
                    <a:gd name="T41" fmla="*/ 11 h 75"/>
                    <a:gd name="T42" fmla="*/ 65 w 72"/>
                    <a:gd name="T43" fmla="*/ 7 h 75"/>
                    <a:gd name="T44" fmla="*/ 61 w 72"/>
                    <a:gd name="T45" fmla="*/ 4 h 75"/>
                    <a:gd name="T46" fmla="*/ 58 w 72"/>
                    <a:gd name="T47" fmla="*/ 0 h 75"/>
                    <a:gd name="T48" fmla="*/ 54 w 72"/>
                    <a:gd name="T49" fmla="*/ 0 h 75"/>
                    <a:gd name="T50" fmla="*/ 11 w 72"/>
                    <a:gd name="T51" fmla="*/ 4 h 75"/>
                    <a:gd name="T52" fmla="*/ 7 w 72"/>
                    <a:gd name="T53" fmla="*/ 4 h 75"/>
                    <a:gd name="T54" fmla="*/ 4 w 72"/>
                    <a:gd name="T55" fmla="*/ 7 h 75"/>
                    <a:gd name="T56" fmla="*/ 0 w 72"/>
                    <a:gd name="T57" fmla="*/ 11 h 75"/>
                    <a:gd name="T58" fmla="*/ 0 w 72"/>
                    <a:gd name="T59" fmla="*/ 15 h 75"/>
                    <a:gd name="T60" fmla="*/ 22 w 72"/>
                    <a:gd name="T61" fmla="*/ 1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5">
                      <a:moveTo>
                        <a:pt x="22" y="15"/>
                      </a:moveTo>
                      <a:lnTo>
                        <a:pt x="11" y="25"/>
                      </a:lnTo>
                      <a:lnTo>
                        <a:pt x="54" y="22"/>
                      </a:lnTo>
                      <a:lnTo>
                        <a:pt x="43" y="11"/>
                      </a:lnTo>
                      <a:lnTo>
                        <a:pt x="51" y="61"/>
                      </a:lnTo>
                      <a:lnTo>
                        <a:pt x="61" y="50"/>
                      </a:lnTo>
                      <a:lnTo>
                        <a:pt x="15" y="54"/>
                      </a:lnTo>
                      <a:lnTo>
                        <a:pt x="25" y="65"/>
                      </a:lnTo>
                      <a:lnTo>
                        <a:pt x="22" y="15"/>
                      </a:lnTo>
                      <a:lnTo>
                        <a:pt x="0" y="15"/>
                      </a:lnTo>
                      <a:lnTo>
                        <a:pt x="4" y="65"/>
                      </a:lnTo>
                      <a:lnTo>
                        <a:pt x="4" y="68"/>
                      </a:lnTo>
                      <a:lnTo>
                        <a:pt x="7" y="72"/>
                      </a:lnTo>
                      <a:lnTo>
                        <a:pt x="11" y="75"/>
                      </a:lnTo>
                      <a:lnTo>
                        <a:pt x="15" y="75"/>
                      </a:lnTo>
                      <a:lnTo>
                        <a:pt x="61" y="72"/>
                      </a:lnTo>
                      <a:lnTo>
                        <a:pt x="65" y="72"/>
                      </a:lnTo>
                      <a:lnTo>
                        <a:pt x="69" y="68"/>
                      </a:lnTo>
                      <a:lnTo>
                        <a:pt x="72" y="65"/>
                      </a:lnTo>
                      <a:lnTo>
                        <a:pt x="72" y="61"/>
                      </a:lnTo>
                      <a:lnTo>
                        <a:pt x="65" y="11"/>
                      </a:lnTo>
                      <a:lnTo>
                        <a:pt x="65" y="7"/>
                      </a:lnTo>
                      <a:lnTo>
                        <a:pt x="61" y="4"/>
                      </a:lnTo>
                      <a:lnTo>
                        <a:pt x="58" y="0"/>
                      </a:lnTo>
                      <a:lnTo>
                        <a:pt x="54" y="0"/>
                      </a:lnTo>
                      <a:lnTo>
                        <a:pt x="11" y="4"/>
                      </a:lnTo>
                      <a:lnTo>
                        <a:pt x="7" y="4"/>
                      </a:lnTo>
                      <a:lnTo>
                        <a:pt x="4" y="7"/>
                      </a:lnTo>
                      <a:lnTo>
                        <a:pt x="0" y="11"/>
                      </a:lnTo>
                      <a:lnTo>
                        <a:pt x="0" y="15"/>
                      </a:lnTo>
                      <a:lnTo>
                        <a:pt x="22" y="15"/>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21" name="Freeform 33"/>
                <p:cNvSpPr>
                  <a:spLocks/>
                </p:cNvSpPr>
                <p:nvPr/>
              </p:nvSpPr>
              <p:spPr bwMode="auto">
                <a:xfrm rot="-573052">
                  <a:off x="2425" y="2674"/>
                  <a:ext cx="44" cy="50"/>
                </a:xfrm>
                <a:custGeom>
                  <a:avLst/>
                  <a:gdLst>
                    <a:gd name="T0" fmla="*/ 0 w 50"/>
                    <a:gd name="T1" fmla="*/ 4 h 57"/>
                    <a:gd name="T2" fmla="*/ 46 w 50"/>
                    <a:gd name="T3" fmla="*/ 0 h 57"/>
                    <a:gd name="T4" fmla="*/ 50 w 50"/>
                    <a:gd name="T5" fmla="*/ 50 h 57"/>
                    <a:gd name="T6" fmla="*/ 7 w 50"/>
                    <a:gd name="T7" fmla="*/ 57 h 57"/>
                    <a:gd name="T8" fmla="*/ 0 w 50"/>
                    <a:gd name="T9" fmla="*/ 4 h 57"/>
                  </a:gdLst>
                  <a:ahLst/>
                  <a:cxnLst>
                    <a:cxn ang="0">
                      <a:pos x="T0" y="T1"/>
                    </a:cxn>
                    <a:cxn ang="0">
                      <a:pos x="T2" y="T3"/>
                    </a:cxn>
                    <a:cxn ang="0">
                      <a:pos x="T4" y="T5"/>
                    </a:cxn>
                    <a:cxn ang="0">
                      <a:pos x="T6" y="T7"/>
                    </a:cxn>
                    <a:cxn ang="0">
                      <a:pos x="T8" y="T9"/>
                    </a:cxn>
                  </a:cxnLst>
                  <a:rect l="0" t="0" r="r" b="b"/>
                  <a:pathLst>
                    <a:path w="50" h="57">
                      <a:moveTo>
                        <a:pt x="0" y="4"/>
                      </a:moveTo>
                      <a:lnTo>
                        <a:pt x="46" y="0"/>
                      </a:lnTo>
                      <a:lnTo>
                        <a:pt x="50" y="50"/>
                      </a:lnTo>
                      <a:lnTo>
                        <a:pt x="7" y="57"/>
                      </a:lnTo>
                      <a:lnTo>
                        <a:pt x="0" y="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22" name="Freeform 34"/>
                <p:cNvSpPr>
                  <a:spLocks/>
                </p:cNvSpPr>
                <p:nvPr/>
              </p:nvSpPr>
              <p:spPr bwMode="auto">
                <a:xfrm rot="-573052">
                  <a:off x="2416" y="2664"/>
                  <a:ext cx="63" cy="70"/>
                </a:xfrm>
                <a:custGeom>
                  <a:avLst/>
                  <a:gdLst>
                    <a:gd name="T0" fmla="*/ 21 w 72"/>
                    <a:gd name="T1" fmla="*/ 15 h 79"/>
                    <a:gd name="T2" fmla="*/ 11 w 72"/>
                    <a:gd name="T3" fmla="*/ 26 h 79"/>
                    <a:gd name="T4" fmla="*/ 57 w 72"/>
                    <a:gd name="T5" fmla="*/ 22 h 79"/>
                    <a:gd name="T6" fmla="*/ 46 w 72"/>
                    <a:gd name="T7" fmla="*/ 11 h 79"/>
                    <a:gd name="T8" fmla="*/ 50 w 72"/>
                    <a:gd name="T9" fmla="*/ 61 h 79"/>
                    <a:gd name="T10" fmla="*/ 61 w 72"/>
                    <a:gd name="T11" fmla="*/ 51 h 79"/>
                    <a:gd name="T12" fmla="*/ 18 w 72"/>
                    <a:gd name="T13" fmla="*/ 58 h 79"/>
                    <a:gd name="T14" fmla="*/ 28 w 72"/>
                    <a:gd name="T15" fmla="*/ 68 h 79"/>
                    <a:gd name="T16" fmla="*/ 21 w 72"/>
                    <a:gd name="T17" fmla="*/ 15 h 79"/>
                    <a:gd name="T18" fmla="*/ 0 w 72"/>
                    <a:gd name="T19" fmla="*/ 15 h 79"/>
                    <a:gd name="T20" fmla="*/ 7 w 72"/>
                    <a:gd name="T21" fmla="*/ 68 h 79"/>
                    <a:gd name="T22" fmla="*/ 7 w 72"/>
                    <a:gd name="T23" fmla="*/ 72 h 79"/>
                    <a:gd name="T24" fmla="*/ 11 w 72"/>
                    <a:gd name="T25" fmla="*/ 76 h 79"/>
                    <a:gd name="T26" fmla="*/ 14 w 72"/>
                    <a:gd name="T27" fmla="*/ 79 h 79"/>
                    <a:gd name="T28" fmla="*/ 18 w 72"/>
                    <a:gd name="T29" fmla="*/ 79 h 79"/>
                    <a:gd name="T30" fmla="*/ 61 w 72"/>
                    <a:gd name="T31" fmla="*/ 72 h 79"/>
                    <a:gd name="T32" fmla="*/ 64 w 72"/>
                    <a:gd name="T33" fmla="*/ 72 h 79"/>
                    <a:gd name="T34" fmla="*/ 68 w 72"/>
                    <a:gd name="T35" fmla="*/ 68 h 79"/>
                    <a:gd name="T36" fmla="*/ 72 w 72"/>
                    <a:gd name="T37" fmla="*/ 65 h 79"/>
                    <a:gd name="T38" fmla="*/ 72 w 72"/>
                    <a:gd name="T39" fmla="*/ 61 h 79"/>
                    <a:gd name="T40" fmla="*/ 68 w 72"/>
                    <a:gd name="T41" fmla="*/ 11 h 79"/>
                    <a:gd name="T42" fmla="*/ 68 w 72"/>
                    <a:gd name="T43" fmla="*/ 8 h 79"/>
                    <a:gd name="T44" fmla="*/ 64 w 72"/>
                    <a:gd name="T45" fmla="*/ 4 h 79"/>
                    <a:gd name="T46" fmla="*/ 61 w 72"/>
                    <a:gd name="T47" fmla="*/ 0 h 79"/>
                    <a:gd name="T48" fmla="*/ 57 w 72"/>
                    <a:gd name="T49" fmla="*/ 0 h 79"/>
                    <a:gd name="T50" fmla="*/ 11 w 72"/>
                    <a:gd name="T51" fmla="*/ 4 h 79"/>
                    <a:gd name="T52" fmla="*/ 7 w 72"/>
                    <a:gd name="T53" fmla="*/ 4 h 79"/>
                    <a:gd name="T54" fmla="*/ 3 w 72"/>
                    <a:gd name="T55" fmla="*/ 8 h 79"/>
                    <a:gd name="T56" fmla="*/ 0 w 72"/>
                    <a:gd name="T57" fmla="*/ 11 h 79"/>
                    <a:gd name="T58" fmla="*/ 0 w 72"/>
                    <a:gd name="T59" fmla="*/ 15 h 79"/>
                    <a:gd name="T60" fmla="*/ 21 w 72"/>
                    <a:gd name="T6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9">
                      <a:moveTo>
                        <a:pt x="21" y="15"/>
                      </a:moveTo>
                      <a:lnTo>
                        <a:pt x="11" y="26"/>
                      </a:lnTo>
                      <a:lnTo>
                        <a:pt x="57" y="22"/>
                      </a:lnTo>
                      <a:lnTo>
                        <a:pt x="46" y="11"/>
                      </a:lnTo>
                      <a:lnTo>
                        <a:pt x="50" y="61"/>
                      </a:lnTo>
                      <a:lnTo>
                        <a:pt x="61" y="51"/>
                      </a:lnTo>
                      <a:lnTo>
                        <a:pt x="18" y="58"/>
                      </a:lnTo>
                      <a:lnTo>
                        <a:pt x="28" y="68"/>
                      </a:lnTo>
                      <a:lnTo>
                        <a:pt x="21" y="15"/>
                      </a:lnTo>
                      <a:lnTo>
                        <a:pt x="0" y="15"/>
                      </a:lnTo>
                      <a:lnTo>
                        <a:pt x="7" y="68"/>
                      </a:lnTo>
                      <a:lnTo>
                        <a:pt x="7" y="72"/>
                      </a:lnTo>
                      <a:lnTo>
                        <a:pt x="11" y="76"/>
                      </a:lnTo>
                      <a:lnTo>
                        <a:pt x="14" y="79"/>
                      </a:lnTo>
                      <a:lnTo>
                        <a:pt x="18" y="79"/>
                      </a:lnTo>
                      <a:lnTo>
                        <a:pt x="61" y="72"/>
                      </a:lnTo>
                      <a:lnTo>
                        <a:pt x="64" y="72"/>
                      </a:lnTo>
                      <a:lnTo>
                        <a:pt x="68" y="68"/>
                      </a:lnTo>
                      <a:lnTo>
                        <a:pt x="72" y="65"/>
                      </a:lnTo>
                      <a:lnTo>
                        <a:pt x="72" y="61"/>
                      </a:lnTo>
                      <a:lnTo>
                        <a:pt x="68" y="11"/>
                      </a:lnTo>
                      <a:lnTo>
                        <a:pt x="68" y="8"/>
                      </a:lnTo>
                      <a:lnTo>
                        <a:pt x="64" y="4"/>
                      </a:lnTo>
                      <a:lnTo>
                        <a:pt x="61" y="0"/>
                      </a:lnTo>
                      <a:lnTo>
                        <a:pt x="57" y="0"/>
                      </a:lnTo>
                      <a:lnTo>
                        <a:pt x="11" y="4"/>
                      </a:lnTo>
                      <a:lnTo>
                        <a:pt x="7" y="4"/>
                      </a:lnTo>
                      <a:lnTo>
                        <a:pt x="3" y="8"/>
                      </a:lnTo>
                      <a:lnTo>
                        <a:pt x="0" y="11"/>
                      </a:lnTo>
                      <a:lnTo>
                        <a:pt x="0" y="15"/>
                      </a:lnTo>
                      <a:lnTo>
                        <a:pt x="21" y="15"/>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23" name="Freeform 35"/>
                <p:cNvSpPr>
                  <a:spLocks/>
                </p:cNvSpPr>
                <p:nvPr/>
              </p:nvSpPr>
              <p:spPr bwMode="auto">
                <a:xfrm rot="-573052">
                  <a:off x="2829" y="2537"/>
                  <a:ext cx="19" cy="26"/>
                </a:xfrm>
                <a:custGeom>
                  <a:avLst/>
                  <a:gdLst>
                    <a:gd name="T0" fmla="*/ 22 w 22"/>
                    <a:gd name="T1" fmla="*/ 22 h 29"/>
                    <a:gd name="T2" fmla="*/ 18 w 22"/>
                    <a:gd name="T3" fmla="*/ 4 h 29"/>
                    <a:gd name="T4" fmla="*/ 15 w 22"/>
                    <a:gd name="T5" fmla="*/ 0 h 29"/>
                    <a:gd name="T6" fmla="*/ 8 w 22"/>
                    <a:gd name="T7" fmla="*/ 0 h 29"/>
                    <a:gd name="T8" fmla="*/ 0 w 22"/>
                    <a:gd name="T9" fmla="*/ 15 h 29"/>
                    <a:gd name="T10" fmla="*/ 0 w 22"/>
                    <a:gd name="T11" fmla="*/ 29 h 29"/>
                    <a:gd name="T12" fmla="*/ 22 w 22"/>
                    <a:gd name="T13" fmla="*/ 29 h 29"/>
                    <a:gd name="T14" fmla="*/ 22 w 22"/>
                    <a:gd name="T15" fmla="*/ 2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9">
                      <a:moveTo>
                        <a:pt x="22" y="22"/>
                      </a:moveTo>
                      <a:lnTo>
                        <a:pt x="18" y="4"/>
                      </a:lnTo>
                      <a:lnTo>
                        <a:pt x="15" y="0"/>
                      </a:lnTo>
                      <a:lnTo>
                        <a:pt x="8" y="0"/>
                      </a:lnTo>
                      <a:lnTo>
                        <a:pt x="0" y="15"/>
                      </a:lnTo>
                      <a:lnTo>
                        <a:pt x="0" y="29"/>
                      </a:lnTo>
                      <a:lnTo>
                        <a:pt x="22" y="29"/>
                      </a:lnTo>
                      <a:lnTo>
                        <a:pt x="22" y="22"/>
                      </a:lnTo>
                      <a:close/>
                    </a:path>
                  </a:pathLst>
                </a:custGeom>
                <a:solidFill>
                  <a:srgbClr val="808080"/>
                </a:solidFill>
                <a:ln w="0">
                  <a:solidFill>
                    <a:srgbClr val="808080"/>
                  </a:solidFill>
                  <a:prstDash val="solid"/>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24" name="Freeform 36"/>
                <p:cNvSpPr>
                  <a:spLocks/>
                </p:cNvSpPr>
                <p:nvPr/>
              </p:nvSpPr>
              <p:spPr bwMode="auto">
                <a:xfrm rot="-573052">
                  <a:off x="2838" y="2609"/>
                  <a:ext cx="22" cy="25"/>
                </a:xfrm>
                <a:custGeom>
                  <a:avLst/>
                  <a:gdLst>
                    <a:gd name="T0" fmla="*/ 25 w 25"/>
                    <a:gd name="T1" fmla="*/ 7 h 28"/>
                    <a:gd name="T2" fmla="*/ 21 w 25"/>
                    <a:gd name="T3" fmla="*/ 25 h 28"/>
                    <a:gd name="T4" fmla="*/ 18 w 25"/>
                    <a:gd name="T5" fmla="*/ 28 h 28"/>
                    <a:gd name="T6" fmla="*/ 7 w 25"/>
                    <a:gd name="T7" fmla="*/ 28 h 28"/>
                    <a:gd name="T8" fmla="*/ 0 w 25"/>
                    <a:gd name="T9" fmla="*/ 14 h 28"/>
                    <a:gd name="T10" fmla="*/ 0 w 25"/>
                    <a:gd name="T11" fmla="*/ 0 h 28"/>
                    <a:gd name="T12" fmla="*/ 21 w 25"/>
                    <a:gd name="T13" fmla="*/ 0 h 28"/>
                    <a:gd name="T14" fmla="*/ 25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5" y="7"/>
                      </a:moveTo>
                      <a:lnTo>
                        <a:pt x="21" y="25"/>
                      </a:lnTo>
                      <a:lnTo>
                        <a:pt x="18" y="28"/>
                      </a:lnTo>
                      <a:lnTo>
                        <a:pt x="7" y="28"/>
                      </a:lnTo>
                      <a:lnTo>
                        <a:pt x="0" y="14"/>
                      </a:lnTo>
                      <a:lnTo>
                        <a:pt x="0" y="0"/>
                      </a:lnTo>
                      <a:lnTo>
                        <a:pt x="21" y="0"/>
                      </a:lnTo>
                      <a:lnTo>
                        <a:pt x="25" y="7"/>
                      </a:lnTo>
                      <a:close/>
                    </a:path>
                  </a:pathLst>
                </a:custGeom>
                <a:solidFill>
                  <a:srgbClr val="808080"/>
                </a:solidFill>
                <a:ln w="0">
                  <a:solidFill>
                    <a:srgbClr val="808080"/>
                  </a:solidFill>
                  <a:prstDash val="solid"/>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25" name="Freeform 37"/>
                <p:cNvSpPr>
                  <a:spLocks/>
                </p:cNvSpPr>
                <p:nvPr/>
              </p:nvSpPr>
              <p:spPr bwMode="auto">
                <a:xfrm rot="-573052">
                  <a:off x="2828" y="2530"/>
                  <a:ext cx="29" cy="111"/>
                </a:xfrm>
                <a:custGeom>
                  <a:avLst/>
                  <a:gdLst>
                    <a:gd name="T0" fmla="*/ 25 w 33"/>
                    <a:gd name="T1" fmla="*/ 40 h 126"/>
                    <a:gd name="T2" fmla="*/ 33 w 33"/>
                    <a:gd name="T3" fmla="*/ 36 h 126"/>
                    <a:gd name="T4" fmla="*/ 33 w 33"/>
                    <a:gd name="T5" fmla="*/ 15 h 126"/>
                    <a:gd name="T6" fmla="*/ 29 w 33"/>
                    <a:gd name="T7" fmla="*/ 15 h 126"/>
                    <a:gd name="T8" fmla="*/ 29 w 33"/>
                    <a:gd name="T9" fmla="*/ 4 h 126"/>
                    <a:gd name="T10" fmla="*/ 22 w 33"/>
                    <a:gd name="T11" fmla="*/ 4 h 126"/>
                    <a:gd name="T12" fmla="*/ 25 w 33"/>
                    <a:gd name="T13" fmla="*/ 4 h 126"/>
                    <a:gd name="T14" fmla="*/ 18 w 33"/>
                    <a:gd name="T15" fmla="*/ 0 h 126"/>
                    <a:gd name="T16" fmla="*/ 11 w 33"/>
                    <a:gd name="T17" fmla="*/ 0 h 126"/>
                    <a:gd name="T18" fmla="*/ 11 w 33"/>
                    <a:gd name="T19" fmla="*/ 4 h 126"/>
                    <a:gd name="T20" fmla="*/ 7 w 33"/>
                    <a:gd name="T21" fmla="*/ 4 h 126"/>
                    <a:gd name="T22" fmla="*/ 7 w 33"/>
                    <a:gd name="T23" fmla="*/ 11 h 126"/>
                    <a:gd name="T24" fmla="*/ 11 w 33"/>
                    <a:gd name="T25" fmla="*/ 7 h 126"/>
                    <a:gd name="T26" fmla="*/ 4 w 33"/>
                    <a:gd name="T27" fmla="*/ 7 h 126"/>
                    <a:gd name="T28" fmla="*/ 4 w 33"/>
                    <a:gd name="T29" fmla="*/ 25 h 126"/>
                    <a:gd name="T30" fmla="*/ 7 w 33"/>
                    <a:gd name="T31" fmla="*/ 22 h 126"/>
                    <a:gd name="T32" fmla="*/ 0 w 33"/>
                    <a:gd name="T33" fmla="*/ 22 h 126"/>
                    <a:gd name="T34" fmla="*/ 0 w 33"/>
                    <a:gd name="T35" fmla="*/ 104 h 126"/>
                    <a:gd name="T36" fmla="*/ 4 w 33"/>
                    <a:gd name="T37" fmla="*/ 111 h 126"/>
                    <a:gd name="T38" fmla="*/ 4 w 33"/>
                    <a:gd name="T39" fmla="*/ 108 h 126"/>
                    <a:gd name="T40" fmla="*/ 4 w 33"/>
                    <a:gd name="T41" fmla="*/ 122 h 126"/>
                    <a:gd name="T42" fmla="*/ 7 w 33"/>
                    <a:gd name="T43" fmla="*/ 122 h 126"/>
                    <a:gd name="T44" fmla="*/ 7 w 33"/>
                    <a:gd name="T45" fmla="*/ 126 h 126"/>
                    <a:gd name="T46" fmla="*/ 22 w 33"/>
                    <a:gd name="T47" fmla="*/ 126 h 126"/>
                    <a:gd name="T48" fmla="*/ 18 w 33"/>
                    <a:gd name="T49" fmla="*/ 126 h 126"/>
                    <a:gd name="T50" fmla="*/ 22 w 33"/>
                    <a:gd name="T51" fmla="*/ 122 h 126"/>
                    <a:gd name="T52" fmla="*/ 25 w 33"/>
                    <a:gd name="T53" fmla="*/ 122 h 126"/>
                    <a:gd name="T54" fmla="*/ 25 w 33"/>
                    <a:gd name="T55" fmla="*/ 118 h 126"/>
                    <a:gd name="T56" fmla="*/ 29 w 33"/>
                    <a:gd name="T57" fmla="*/ 115 h 126"/>
                    <a:gd name="T58" fmla="*/ 29 w 33"/>
                    <a:gd name="T59" fmla="*/ 90 h 126"/>
                    <a:gd name="T60" fmla="*/ 22 w 33"/>
                    <a:gd name="T61" fmla="*/ 90 h 126"/>
                    <a:gd name="T62" fmla="*/ 22 w 33"/>
                    <a:gd name="T63" fmla="*/ 93 h 126"/>
                    <a:gd name="T64" fmla="*/ 22 w 33"/>
                    <a:gd name="T65" fmla="*/ 115 h 126"/>
                    <a:gd name="T66" fmla="*/ 25 w 33"/>
                    <a:gd name="T67" fmla="*/ 111 h 126"/>
                    <a:gd name="T68" fmla="*/ 18 w 33"/>
                    <a:gd name="T69" fmla="*/ 111 h 126"/>
                    <a:gd name="T70" fmla="*/ 18 w 33"/>
                    <a:gd name="T71" fmla="*/ 115 h 126"/>
                    <a:gd name="T72" fmla="*/ 15 w 33"/>
                    <a:gd name="T73" fmla="*/ 115 h 126"/>
                    <a:gd name="T74" fmla="*/ 15 w 33"/>
                    <a:gd name="T75" fmla="*/ 122 h 126"/>
                    <a:gd name="T76" fmla="*/ 18 w 33"/>
                    <a:gd name="T77" fmla="*/ 118 h 126"/>
                    <a:gd name="T78" fmla="*/ 15 w 33"/>
                    <a:gd name="T79" fmla="*/ 118 h 126"/>
                    <a:gd name="T80" fmla="*/ 15 w 33"/>
                    <a:gd name="T81" fmla="*/ 115 h 126"/>
                    <a:gd name="T82" fmla="*/ 11 w 33"/>
                    <a:gd name="T83" fmla="*/ 108 h 126"/>
                    <a:gd name="T84" fmla="*/ 11 w 33"/>
                    <a:gd name="T85" fmla="*/ 104 h 126"/>
                    <a:gd name="T86" fmla="*/ 7 w 33"/>
                    <a:gd name="T87" fmla="*/ 104 h 126"/>
                    <a:gd name="T88" fmla="*/ 7 w 33"/>
                    <a:gd name="T89" fmla="*/ 29 h 126"/>
                    <a:gd name="T90" fmla="*/ 11 w 33"/>
                    <a:gd name="T91" fmla="*/ 25 h 126"/>
                    <a:gd name="T92" fmla="*/ 11 w 33"/>
                    <a:gd name="T93" fmla="*/ 15 h 126"/>
                    <a:gd name="T94" fmla="*/ 15 w 33"/>
                    <a:gd name="T95" fmla="*/ 11 h 126"/>
                    <a:gd name="T96" fmla="*/ 18 w 33"/>
                    <a:gd name="T97" fmla="*/ 11 h 126"/>
                    <a:gd name="T98" fmla="*/ 18 w 33"/>
                    <a:gd name="T99" fmla="*/ 7 h 126"/>
                    <a:gd name="T100" fmla="*/ 18 w 33"/>
                    <a:gd name="T101" fmla="*/ 11 h 126"/>
                    <a:gd name="T102" fmla="*/ 22 w 33"/>
                    <a:gd name="T103" fmla="*/ 11 h 126"/>
                    <a:gd name="T104" fmla="*/ 22 w 33"/>
                    <a:gd name="T105" fmla="*/ 15 h 126"/>
                    <a:gd name="T106" fmla="*/ 25 w 33"/>
                    <a:gd name="T107" fmla="*/ 22 h 126"/>
                    <a:gd name="T108" fmla="*/ 25 w 33"/>
                    <a:gd name="T109" fmla="*/ 18 h 126"/>
                    <a:gd name="T110" fmla="*/ 25 w 33"/>
                    <a:gd name="T111" fmla="*/ 36 h 126"/>
                    <a:gd name="T112" fmla="*/ 25 w 33"/>
                    <a:gd name="T113" fmla="*/ 32 h 126"/>
                    <a:gd name="T114" fmla="*/ 25 w 33"/>
                    <a:gd name="T115"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126">
                      <a:moveTo>
                        <a:pt x="25" y="40"/>
                      </a:moveTo>
                      <a:lnTo>
                        <a:pt x="33" y="36"/>
                      </a:lnTo>
                      <a:lnTo>
                        <a:pt x="33" y="15"/>
                      </a:lnTo>
                      <a:lnTo>
                        <a:pt x="29" y="15"/>
                      </a:lnTo>
                      <a:lnTo>
                        <a:pt x="29" y="4"/>
                      </a:lnTo>
                      <a:lnTo>
                        <a:pt x="22" y="4"/>
                      </a:lnTo>
                      <a:lnTo>
                        <a:pt x="25" y="4"/>
                      </a:lnTo>
                      <a:lnTo>
                        <a:pt x="18" y="0"/>
                      </a:lnTo>
                      <a:lnTo>
                        <a:pt x="11" y="0"/>
                      </a:lnTo>
                      <a:lnTo>
                        <a:pt x="11" y="4"/>
                      </a:lnTo>
                      <a:lnTo>
                        <a:pt x="7" y="4"/>
                      </a:lnTo>
                      <a:lnTo>
                        <a:pt x="7" y="11"/>
                      </a:lnTo>
                      <a:lnTo>
                        <a:pt x="11" y="7"/>
                      </a:lnTo>
                      <a:lnTo>
                        <a:pt x="4" y="7"/>
                      </a:lnTo>
                      <a:lnTo>
                        <a:pt x="4" y="25"/>
                      </a:lnTo>
                      <a:lnTo>
                        <a:pt x="7" y="22"/>
                      </a:lnTo>
                      <a:lnTo>
                        <a:pt x="0" y="22"/>
                      </a:lnTo>
                      <a:lnTo>
                        <a:pt x="0" y="104"/>
                      </a:lnTo>
                      <a:lnTo>
                        <a:pt x="4" y="111"/>
                      </a:lnTo>
                      <a:lnTo>
                        <a:pt x="4" y="108"/>
                      </a:lnTo>
                      <a:lnTo>
                        <a:pt x="4" y="122"/>
                      </a:lnTo>
                      <a:lnTo>
                        <a:pt x="7" y="122"/>
                      </a:lnTo>
                      <a:lnTo>
                        <a:pt x="7" y="126"/>
                      </a:lnTo>
                      <a:lnTo>
                        <a:pt x="22" y="126"/>
                      </a:lnTo>
                      <a:lnTo>
                        <a:pt x="18" y="126"/>
                      </a:lnTo>
                      <a:lnTo>
                        <a:pt x="22" y="122"/>
                      </a:lnTo>
                      <a:lnTo>
                        <a:pt x="25" y="122"/>
                      </a:lnTo>
                      <a:lnTo>
                        <a:pt x="25" y="118"/>
                      </a:lnTo>
                      <a:lnTo>
                        <a:pt x="29" y="115"/>
                      </a:lnTo>
                      <a:lnTo>
                        <a:pt x="29" y="90"/>
                      </a:lnTo>
                      <a:lnTo>
                        <a:pt x="22" y="90"/>
                      </a:lnTo>
                      <a:lnTo>
                        <a:pt x="22" y="93"/>
                      </a:lnTo>
                      <a:lnTo>
                        <a:pt x="22" y="115"/>
                      </a:lnTo>
                      <a:lnTo>
                        <a:pt x="25" y="111"/>
                      </a:lnTo>
                      <a:lnTo>
                        <a:pt x="18" y="111"/>
                      </a:lnTo>
                      <a:lnTo>
                        <a:pt x="18" y="115"/>
                      </a:lnTo>
                      <a:lnTo>
                        <a:pt x="15" y="115"/>
                      </a:lnTo>
                      <a:lnTo>
                        <a:pt x="15" y="122"/>
                      </a:lnTo>
                      <a:lnTo>
                        <a:pt x="18" y="118"/>
                      </a:lnTo>
                      <a:lnTo>
                        <a:pt x="15" y="118"/>
                      </a:lnTo>
                      <a:lnTo>
                        <a:pt x="15" y="115"/>
                      </a:lnTo>
                      <a:lnTo>
                        <a:pt x="11" y="108"/>
                      </a:lnTo>
                      <a:lnTo>
                        <a:pt x="11" y="104"/>
                      </a:lnTo>
                      <a:lnTo>
                        <a:pt x="7" y="104"/>
                      </a:lnTo>
                      <a:lnTo>
                        <a:pt x="7" y="29"/>
                      </a:lnTo>
                      <a:lnTo>
                        <a:pt x="11" y="25"/>
                      </a:lnTo>
                      <a:lnTo>
                        <a:pt x="11" y="15"/>
                      </a:lnTo>
                      <a:lnTo>
                        <a:pt x="15" y="11"/>
                      </a:lnTo>
                      <a:lnTo>
                        <a:pt x="18" y="11"/>
                      </a:lnTo>
                      <a:lnTo>
                        <a:pt x="18" y="7"/>
                      </a:lnTo>
                      <a:lnTo>
                        <a:pt x="18" y="11"/>
                      </a:lnTo>
                      <a:lnTo>
                        <a:pt x="22" y="11"/>
                      </a:lnTo>
                      <a:lnTo>
                        <a:pt x="22" y="15"/>
                      </a:lnTo>
                      <a:lnTo>
                        <a:pt x="25" y="22"/>
                      </a:lnTo>
                      <a:lnTo>
                        <a:pt x="25" y="18"/>
                      </a:lnTo>
                      <a:lnTo>
                        <a:pt x="25" y="36"/>
                      </a:lnTo>
                      <a:lnTo>
                        <a:pt x="25" y="32"/>
                      </a:lnTo>
                      <a:lnTo>
                        <a:pt x="25"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grpSp>
            <p:nvGrpSpPr>
              <p:cNvPr id="69645" name="Group 38"/>
              <p:cNvGrpSpPr>
                <a:grpSpLocks/>
              </p:cNvGrpSpPr>
              <p:nvPr/>
            </p:nvGrpSpPr>
            <p:grpSpPr bwMode="auto">
              <a:xfrm>
                <a:off x="2896" y="2520"/>
                <a:ext cx="29" cy="110"/>
                <a:chOff x="3046" y="2616"/>
                <a:chExt cx="29" cy="110"/>
              </a:xfrm>
            </p:grpSpPr>
            <p:sp>
              <p:nvSpPr>
                <p:cNvPr id="473127" name="Freeform 39"/>
                <p:cNvSpPr>
                  <a:spLocks/>
                </p:cNvSpPr>
                <p:nvPr/>
              </p:nvSpPr>
              <p:spPr bwMode="auto">
                <a:xfrm>
                  <a:off x="3051" y="2622"/>
                  <a:ext cx="19" cy="25"/>
                </a:xfrm>
                <a:custGeom>
                  <a:avLst/>
                  <a:gdLst>
                    <a:gd name="T0" fmla="*/ 22 w 22"/>
                    <a:gd name="T1" fmla="*/ 21 h 28"/>
                    <a:gd name="T2" fmla="*/ 18 w 22"/>
                    <a:gd name="T3" fmla="*/ 3 h 28"/>
                    <a:gd name="T4" fmla="*/ 15 w 22"/>
                    <a:gd name="T5" fmla="*/ 0 h 28"/>
                    <a:gd name="T6" fmla="*/ 4 w 22"/>
                    <a:gd name="T7" fmla="*/ 0 h 28"/>
                    <a:gd name="T8" fmla="*/ 0 w 22"/>
                    <a:gd name="T9" fmla="*/ 14 h 28"/>
                    <a:gd name="T10" fmla="*/ 0 w 22"/>
                    <a:gd name="T11" fmla="*/ 28 h 28"/>
                    <a:gd name="T12" fmla="*/ 22 w 22"/>
                    <a:gd name="T13" fmla="*/ 28 h 28"/>
                    <a:gd name="T14" fmla="*/ 22 w 22"/>
                    <a:gd name="T15" fmla="*/ 21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8">
                      <a:moveTo>
                        <a:pt x="22" y="21"/>
                      </a:moveTo>
                      <a:lnTo>
                        <a:pt x="18" y="3"/>
                      </a:lnTo>
                      <a:lnTo>
                        <a:pt x="15" y="0"/>
                      </a:lnTo>
                      <a:lnTo>
                        <a:pt x="4" y="0"/>
                      </a:lnTo>
                      <a:lnTo>
                        <a:pt x="0" y="14"/>
                      </a:lnTo>
                      <a:lnTo>
                        <a:pt x="0" y="28"/>
                      </a:lnTo>
                      <a:lnTo>
                        <a:pt x="22" y="28"/>
                      </a:lnTo>
                      <a:lnTo>
                        <a:pt x="22" y="21"/>
                      </a:lnTo>
                      <a:close/>
                    </a:path>
                  </a:pathLst>
                </a:custGeom>
                <a:solidFill>
                  <a:srgbClr val="FFBDBD"/>
                </a:solidFill>
                <a:ln w="0">
                  <a:solidFill>
                    <a:srgbClr val="FF8080"/>
                  </a:solidFill>
                  <a:prstDash val="solid"/>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28" name="Freeform 40"/>
                <p:cNvSpPr>
                  <a:spLocks/>
                </p:cNvSpPr>
                <p:nvPr/>
              </p:nvSpPr>
              <p:spPr bwMode="auto">
                <a:xfrm>
                  <a:off x="3049" y="2694"/>
                  <a:ext cx="21" cy="26"/>
                </a:xfrm>
                <a:custGeom>
                  <a:avLst/>
                  <a:gdLst>
                    <a:gd name="T0" fmla="*/ 25 w 25"/>
                    <a:gd name="T1" fmla="*/ 7 h 29"/>
                    <a:gd name="T2" fmla="*/ 21 w 25"/>
                    <a:gd name="T3" fmla="*/ 25 h 29"/>
                    <a:gd name="T4" fmla="*/ 14 w 25"/>
                    <a:gd name="T5" fmla="*/ 29 h 29"/>
                    <a:gd name="T6" fmla="*/ 7 w 25"/>
                    <a:gd name="T7" fmla="*/ 29 h 29"/>
                    <a:gd name="T8" fmla="*/ 0 w 25"/>
                    <a:gd name="T9" fmla="*/ 15 h 29"/>
                    <a:gd name="T10" fmla="*/ 0 w 25"/>
                    <a:gd name="T11" fmla="*/ 0 h 29"/>
                    <a:gd name="T12" fmla="*/ 21 w 25"/>
                    <a:gd name="T13" fmla="*/ 0 h 29"/>
                    <a:gd name="T14" fmla="*/ 25 w 25"/>
                    <a:gd name="T15" fmla="*/ 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9">
                      <a:moveTo>
                        <a:pt x="25" y="7"/>
                      </a:moveTo>
                      <a:lnTo>
                        <a:pt x="21" y="25"/>
                      </a:lnTo>
                      <a:lnTo>
                        <a:pt x="14" y="29"/>
                      </a:lnTo>
                      <a:lnTo>
                        <a:pt x="7" y="29"/>
                      </a:lnTo>
                      <a:lnTo>
                        <a:pt x="0" y="15"/>
                      </a:lnTo>
                      <a:lnTo>
                        <a:pt x="0" y="0"/>
                      </a:lnTo>
                      <a:lnTo>
                        <a:pt x="21" y="0"/>
                      </a:lnTo>
                      <a:lnTo>
                        <a:pt x="25" y="7"/>
                      </a:lnTo>
                      <a:close/>
                    </a:path>
                  </a:pathLst>
                </a:custGeom>
                <a:solidFill>
                  <a:srgbClr val="FFBDBD"/>
                </a:solidFill>
                <a:ln w="0">
                  <a:solidFill>
                    <a:srgbClr val="FF8080"/>
                  </a:solidFill>
                  <a:prstDash val="solid"/>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29" name="Freeform 41"/>
                <p:cNvSpPr>
                  <a:spLocks/>
                </p:cNvSpPr>
                <p:nvPr/>
              </p:nvSpPr>
              <p:spPr bwMode="auto">
                <a:xfrm>
                  <a:off x="3046" y="2616"/>
                  <a:ext cx="29" cy="110"/>
                </a:xfrm>
                <a:custGeom>
                  <a:avLst/>
                  <a:gdLst>
                    <a:gd name="T0" fmla="*/ 25 w 33"/>
                    <a:gd name="T1" fmla="*/ 39 h 125"/>
                    <a:gd name="T2" fmla="*/ 33 w 33"/>
                    <a:gd name="T3" fmla="*/ 35 h 125"/>
                    <a:gd name="T4" fmla="*/ 33 w 33"/>
                    <a:gd name="T5" fmla="*/ 14 h 125"/>
                    <a:gd name="T6" fmla="*/ 29 w 33"/>
                    <a:gd name="T7" fmla="*/ 14 h 125"/>
                    <a:gd name="T8" fmla="*/ 29 w 33"/>
                    <a:gd name="T9" fmla="*/ 3 h 125"/>
                    <a:gd name="T10" fmla="*/ 22 w 33"/>
                    <a:gd name="T11" fmla="*/ 3 h 125"/>
                    <a:gd name="T12" fmla="*/ 25 w 33"/>
                    <a:gd name="T13" fmla="*/ 3 h 125"/>
                    <a:gd name="T14" fmla="*/ 18 w 33"/>
                    <a:gd name="T15" fmla="*/ 0 h 125"/>
                    <a:gd name="T16" fmla="*/ 11 w 33"/>
                    <a:gd name="T17" fmla="*/ 0 h 125"/>
                    <a:gd name="T18" fmla="*/ 11 w 33"/>
                    <a:gd name="T19" fmla="*/ 3 h 125"/>
                    <a:gd name="T20" fmla="*/ 7 w 33"/>
                    <a:gd name="T21" fmla="*/ 3 h 125"/>
                    <a:gd name="T22" fmla="*/ 7 w 33"/>
                    <a:gd name="T23" fmla="*/ 10 h 125"/>
                    <a:gd name="T24" fmla="*/ 11 w 33"/>
                    <a:gd name="T25" fmla="*/ 7 h 125"/>
                    <a:gd name="T26" fmla="*/ 4 w 33"/>
                    <a:gd name="T27" fmla="*/ 7 h 125"/>
                    <a:gd name="T28" fmla="*/ 4 w 33"/>
                    <a:gd name="T29" fmla="*/ 25 h 125"/>
                    <a:gd name="T30" fmla="*/ 7 w 33"/>
                    <a:gd name="T31" fmla="*/ 21 h 125"/>
                    <a:gd name="T32" fmla="*/ 0 w 33"/>
                    <a:gd name="T33" fmla="*/ 21 h 125"/>
                    <a:gd name="T34" fmla="*/ 0 w 33"/>
                    <a:gd name="T35" fmla="*/ 104 h 125"/>
                    <a:gd name="T36" fmla="*/ 4 w 33"/>
                    <a:gd name="T37" fmla="*/ 111 h 125"/>
                    <a:gd name="T38" fmla="*/ 4 w 33"/>
                    <a:gd name="T39" fmla="*/ 107 h 125"/>
                    <a:gd name="T40" fmla="*/ 4 w 33"/>
                    <a:gd name="T41" fmla="*/ 121 h 125"/>
                    <a:gd name="T42" fmla="*/ 7 w 33"/>
                    <a:gd name="T43" fmla="*/ 121 h 125"/>
                    <a:gd name="T44" fmla="*/ 7 w 33"/>
                    <a:gd name="T45" fmla="*/ 125 h 125"/>
                    <a:gd name="T46" fmla="*/ 22 w 33"/>
                    <a:gd name="T47" fmla="*/ 125 h 125"/>
                    <a:gd name="T48" fmla="*/ 18 w 33"/>
                    <a:gd name="T49" fmla="*/ 125 h 125"/>
                    <a:gd name="T50" fmla="*/ 22 w 33"/>
                    <a:gd name="T51" fmla="*/ 121 h 125"/>
                    <a:gd name="T52" fmla="*/ 25 w 33"/>
                    <a:gd name="T53" fmla="*/ 121 h 125"/>
                    <a:gd name="T54" fmla="*/ 25 w 33"/>
                    <a:gd name="T55" fmla="*/ 118 h 125"/>
                    <a:gd name="T56" fmla="*/ 29 w 33"/>
                    <a:gd name="T57" fmla="*/ 114 h 125"/>
                    <a:gd name="T58" fmla="*/ 29 w 33"/>
                    <a:gd name="T59" fmla="*/ 86 h 125"/>
                    <a:gd name="T60" fmla="*/ 22 w 33"/>
                    <a:gd name="T61" fmla="*/ 86 h 125"/>
                    <a:gd name="T62" fmla="*/ 22 w 33"/>
                    <a:gd name="T63" fmla="*/ 89 h 125"/>
                    <a:gd name="T64" fmla="*/ 22 w 33"/>
                    <a:gd name="T65" fmla="*/ 114 h 125"/>
                    <a:gd name="T66" fmla="*/ 22 w 33"/>
                    <a:gd name="T67" fmla="*/ 111 h 125"/>
                    <a:gd name="T68" fmla="*/ 25 w 33"/>
                    <a:gd name="T69" fmla="*/ 111 h 125"/>
                    <a:gd name="T70" fmla="*/ 18 w 33"/>
                    <a:gd name="T71" fmla="*/ 111 h 125"/>
                    <a:gd name="T72" fmla="*/ 18 w 33"/>
                    <a:gd name="T73" fmla="*/ 114 h 125"/>
                    <a:gd name="T74" fmla="*/ 15 w 33"/>
                    <a:gd name="T75" fmla="*/ 114 h 125"/>
                    <a:gd name="T76" fmla="*/ 15 w 33"/>
                    <a:gd name="T77" fmla="*/ 121 h 125"/>
                    <a:gd name="T78" fmla="*/ 18 w 33"/>
                    <a:gd name="T79" fmla="*/ 118 h 125"/>
                    <a:gd name="T80" fmla="*/ 15 w 33"/>
                    <a:gd name="T81" fmla="*/ 118 h 125"/>
                    <a:gd name="T82" fmla="*/ 15 w 33"/>
                    <a:gd name="T83" fmla="*/ 114 h 125"/>
                    <a:gd name="T84" fmla="*/ 11 w 33"/>
                    <a:gd name="T85" fmla="*/ 114 h 125"/>
                    <a:gd name="T86" fmla="*/ 11 w 33"/>
                    <a:gd name="T87" fmla="*/ 107 h 125"/>
                    <a:gd name="T88" fmla="*/ 11 w 33"/>
                    <a:gd name="T89" fmla="*/ 104 h 125"/>
                    <a:gd name="T90" fmla="*/ 7 w 33"/>
                    <a:gd name="T91" fmla="*/ 104 h 125"/>
                    <a:gd name="T92" fmla="*/ 7 w 33"/>
                    <a:gd name="T93" fmla="*/ 28 h 125"/>
                    <a:gd name="T94" fmla="*/ 11 w 33"/>
                    <a:gd name="T95" fmla="*/ 25 h 125"/>
                    <a:gd name="T96" fmla="*/ 11 w 33"/>
                    <a:gd name="T97" fmla="*/ 14 h 125"/>
                    <a:gd name="T98" fmla="*/ 15 w 33"/>
                    <a:gd name="T99" fmla="*/ 10 h 125"/>
                    <a:gd name="T100" fmla="*/ 18 w 33"/>
                    <a:gd name="T101" fmla="*/ 10 h 125"/>
                    <a:gd name="T102" fmla="*/ 18 w 33"/>
                    <a:gd name="T103" fmla="*/ 7 h 125"/>
                    <a:gd name="T104" fmla="*/ 18 w 33"/>
                    <a:gd name="T105" fmla="*/ 10 h 125"/>
                    <a:gd name="T106" fmla="*/ 22 w 33"/>
                    <a:gd name="T107" fmla="*/ 10 h 125"/>
                    <a:gd name="T108" fmla="*/ 22 w 33"/>
                    <a:gd name="T109" fmla="*/ 14 h 125"/>
                    <a:gd name="T110" fmla="*/ 25 w 33"/>
                    <a:gd name="T111" fmla="*/ 21 h 125"/>
                    <a:gd name="T112" fmla="*/ 25 w 33"/>
                    <a:gd name="T113" fmla="*/ 18 h 125"/>
                    <a:gd name="T114" fmla="*/ 25 w 33"/>
                    <a:gd name="T115" fmla="*/ 35 h 125"/>
                    <a:gd name="T116" fmla="*/ 25 w 33"/>
                    <a:gd name="T117" fmla="*/ 32 h 125"/>
                    <a:gd name="T118" fmla="*/ 25 w 33"/>
                    <a:gd name="T119" fmla="*/ 3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125">
                      <a:moveTo>
                        <a:pt x="25" y="39"/>
                      </a:moveTo>
                      <a:lnTo>
                        <a:pt x="33" y="35"/>
                      </a:lnTo>
                      <a:lnTo>
                        <a:pt x="33" y="14"/>
                      </a:lnTo>
                      <a:lnTo>
                        <a:pt x="29" y="14"/>
                      </a:lnTo>
                      <a:lnTo>
                        <a:pt x="29" y="3"/>
                      </a:lnTo>
                      <a:lnTo>
                        <a:pt x="22" y="3"/>
                      </a:lnTo>
                      <a:lnTo>
                        <a:pt x="25" y="3"/>
                      </a:lnTo>
                      <a:lnTo>
                        <a:pt x="18" y="0"/>
                      </a:lnTo>
                      <a:lnTo>
                        <a:pt x="11" y="0"/>
                      </a:lnTo>
                      <a:lnTo>
                        <a:pt x="11" y="3"/>
                      </a:lnTo>
                      <a:lnTo>
                        <a:pt x="7" y="3"/>
                      </a:lnTo>
                      <a:lnTo>
                        <a:pt x="7" y="10"/>
                      </a:lnTo>
                      <a:lnTo>
                        <a:pt x="11" y="7"/>
                      </a:lnTo>
                      <a:lnTo>
                        <a:pt x="4" y="7"/>
                      </a:lnTo>
                      <a:lnTo>
                        <a:pt x="4" y="25"/>
                      </a:lnTo>
                      <a:lnTo>
                        <a:pt x="7" y="21"/>
                      </a:lnTo>
                      <a:lnTo>
                        <a:pt x="0" y="21"/>
                      </a:lnTo>
                      <a:lnTo>
                        <a:pt x="0" y="104"/>
                      </a:lnTo>
                      <a:lnTo>
                        <a:pt x="4" y="111"/>
                      </a:lnTo>
                      <a:lnTo>
                        <a:pt x="4" y="107"/>
                      </a:lnTo>
                      <a:lnTo>
                        <a:pt x="4" y="121"/>
                      </a:lnTo>
                      <a:lnTo>
                        <a:pt x="7" y="121"/>
                      </a:lnTo>
                      <a:lnTo>
                        <a:pt x="7" y="125"/>
                      </a:lnTo>
                      <a:lnTo>
                        <a:pt x="22" y="125"/>
                      </a:lnTo>
                      <a:lnTo>
                        <a:pt x="18" y="125"/>
                      </a:lnTo>
                      <a:lnTo>
                        <a:pt x="22" y="121"/>
                      </a:lnTo>
                      <a:lnTo>
                        <a:pt x="25" y="121"/>
                      </a:lnTo>
                      <a:lnTo>
                        <a:pt x="25" y="118"/>
                      </a:lnTo>
                      <a:lnTo>
                        <a:pt x="29" y="114"/>
                      </a:lnTo>
                      <a:lnTo>
                        <a:pt x="29" y="86"/>
                      </a:lnTo>
                      <a:lnTo>
                        <a:pt x="22" y="86"/>
                      </a:lnTo>
                      <a:lnTo>
                        <a:pt x="22" y="89"/>
                      </a:lnTo>
                      <a:lnTo>
                        <a:pt x="22" y="114"/>
                      </a:lnTo>
                      <a:lnTo>
                        <a:pt x="22" y="111"/>
                      </a:lnTo>
                      <a:lnTo>
                        <a:pt x="25" y="111"/>
                      </a:lnTo>
                      <a:lnTo>
                        <a:pt x="18" y="111"/>
                      </a:lnTo>
                      <a:lnTo>
                        <a:pt x="18" y="114"/>
                      </a:lnTo>
                      <a:lnTo>
                        <a:pt x="15" y="114"/>
                      </a:lnTo>
                      <a:lnTo>
                        <a:pt x="15" y="121"/>
                      </a:lnTo>
                      <a:lnTo>
                        <a:pt x="18" y="118"/>
                      </a:lnTo>
                      <a:lnTo>
                        <a:pt x="15" y="118"/>
                      </a:lnTo>
                      <a:lnTo>
                        <a:pt x="15" y="114"/>
                      </a:lnTo>
                      <a:lnTo>
                        <a:pt x="11" y="114"/>
                      </a:lnTo>
                      <a:lnTo>
                        <a:pt x="11" y="107"/>
                      </a:lnTo>
                      <a:lnTo>
                        <a:pt x="11" y="104"/>
                      </a:lnTo>
                      <a:lnTo>
                        <a:pt x="7" y="104"/>
                      </a:lnTo>
                      <a:lnTo>
                        <a:pt x="7" y="28"/>
                      </a:lnTo>
                      <a:lnTo>
                        <a:pt x="11" y="25"/>
                      </a:lnTo>
                      <a:lnTo>
                        <a:pt x="11" y="14"/>
                      </a:lnTo>
                      <a:lnTo>
                        <a:pt x="15" y="10"/>
                      </a:lnTo>
                      <a:lnTo>
                        <a:pt x="18" y="10"/>
                      </a:lnTo>
                      <a:lnTo>
                        <a:pt x="18" y="7"/>
                      </a:lnTo>
                      <a:lnTo>
                        <a:pt x="18" y="10"/>
                      </a:lnTo>
                      <a:lnTo>
                        <a:pt x="22" y="10"/>
                      </a:lnTo>
                      <a:lnTo>
                        <a:pt x="22" y="14"/>
                      </a:lnTo>
                      <a:lnTo>
                        <a:pt x="25" y="21"/>
                      </a:lnTo>
                      <a:lnTo>
                        <a:pt x="25" y="18"/>
                      </a:lnTo>
                      <a:lnTo>
                        <a:pt x="25" y="35"/>
                      </a:lnTo>
                      <a:lnTo>
                        <a:pt x="25" y="32"/>
                      </a:lnTo>
                      <a:lnTo>
                        <a:pt x="25"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grpSp>
        <p:graphicFrame>
          <p:nvGraphicFramePr>
            <p:cNvPr id="69642" name="Object 42"/>
            <p:cNvGraphicFramePr>
              <a:graphicFrameLocks noChangeAspect="1"/>
            </p:cNvGraphicFramePr>
            <p:nvPr/>
          </p:nvGraphicFramePr>
          <p:xfrm>
            <a:off x="1842" y="2511"/>
            <a:ext cx="1342" cy="1161"/>
          </p:xfrm>
          <a:graphic>
            <a:graphicData uri="http://schemas.openxmlformats.org/presentationml/2006/ole">
              <mc:AlternateContent xmlns:mc="http://schemas.openxmlformats.org/markup-compatibility/2006">
                <mc:Choice xmlns:v="urn:schemas-microsoft-com:vml" Requires="v">
                  <p:oleObj spid="_x0000_s6716" name="Designer Zeichnung" r:id="rId15" imgW="914400" imgH="914400" progId="Designer.Drawing.7">
                    <p:embed/>
                  </p:oleObj>
                </mc:Choice>
                <mc:Fallback>
                  <p:oleObj name="Designer Zeichnung" r:id="rId15" imgW="914400" imgH="914400" progId="Designer.Drawing.7">
                    <p:embed/>
                    <p:pic>
                      <p:nvPicPr>
                        <p:cNvPr id="69642" name="Object 4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42" y="2511"/>
                          <a:ext cx="1342" cy="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43" name="Object 43"/>
            <p:cNvGraphicFramePr>
              <a:graphicFrameLocks noChangeAspect="1"/>
            </p:cNvGraphicFramePr>
            <p:nvPr/>
          </p:nvGraphicFramePr>
          <p:xfrm>
            <a:off x="546" y="1341"/>
            <a:ext cx="919" cy="849"/>
          </p:xfrm>
          <a:graphic>
            <a:graphicData uri="http://schemas.openxmlformats.org/presentationml/2006/ole">
              <mc:AlternateContent xmlns:mc="http://schemas.openxmlformats.org/markup-compatibility/2006">
                <mc:Choice xmlns:v="urn:schemas-microsoft-com:vml" Requires="v">
                  <p:oleObj spid="_x0000_s6717" name="Designer Zeichnung" r:id="rId17" imgW="914400" imgH="914400" progId="Designer.Drawing.7">
                    <p:embed/>
                  </p:oleObj>
                </mc:Choice>
                <mc:Fallback>
                  <p:oleObj name="Designer Zeichnung" r:id="rId17" imgW="914400" imgH="914400" progId="Designer.Drawing.7">
                    <p:embed/>
                    <p:pic>
                      <p:nvPicPr>
                        <p:cNvPr id="69643" name="Object 4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6" y="1341"/>
                          <a:ext cx="919" cy="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69639" name="Rectangle 44"/>
          <p:cNvSpPr>
            <a:spLocks noChangeArrowheads="1"/>
          </p:cNvSpPr>
          <p:nvPr/>
        </p:nvSpPr>
        <p:spPr bwMode="auto">
          <a:xfrm>
            <a:off x="879676" y="434238"/>
            <a:ext cx="936922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defRPr sz="2400" b="1">
                <a:solidFill>
                  <a:schemeClr val="tx1"/>
                </a:solidFill>
                <a:latin typeface="Times New Roman" panose="02020603050405020304" pitchFamily="18" charset="0"/>
              </a:defRPr>
            </a:lvl1pPr>
            <a:lvl2pPr marL="990600" indent="-533400">
              <a:defRPr sz="2400" b="1">
                <a:solidFill>
                  <a:schemeClr val="tx1"/>
                </a:solidFill>
                <a:latin typeface="Times New Roman" panose="02020603050405020304" pitchFamily="18" charset="0"/>
              </a:defRPr>
            </a:lvl2pPr>
            <a:lvl3pPr marL="1371600" indent="-457200">
              <a:defRPr sz="2400" b="1">
                <a:solidFill>
                  <a:schemeClr val="tx1"/>
                </a:solidFill>
                <a:latin typeface="Times New Roman" panose="02020603050405020304" pitchFamily="18" charset="0"/>
              </a:defRPr>
            </a:lvl3pPr>
            <a:lvl4pPr marL="1752600" indent="-381000">
              <a:defRPr sz="2400" b="1">
                <a:solidFill>
                  <a:schemeClr val="tx1"/>
                </a:solidFill>
                <a:latin typeface="Times New Roman" panose="02020603050405020304" pitchFamily="18" charset="0"/>
              </a:defRPr>
            </a:lvl4pPr>
            <a:lvl5pPr marL="2209800" indent="-381000">
              <a:defRPr sz="2400" b="1">
                <a:solidFill>
                  <a:schemeClr val="tx1"/>
                </a:solidFill>
                <a:latin typeface="Times New Roman" panose="02020603050405020304" pitchFamily="18" charset="0"/>
              </a:defRPr>
            </a:lvl5pPr>
            <a:lvl6pPr marL="2667000" indent="-381000" eaLnBrk="0" fontAlgn="base" hangingPunct="0">
              <a:spcBef>
                <a:spcPct val="0"/>
              </a:spcBef>
              <a:spcAft>
                <a:spcPct val="0"/>
              </a:spcAft>
              <a:defRPr sz="2400" b="1">
                <a:solidFill>
                  <a:schemeClr val="tx1"/>
                </a:solidFill>
                <a:latin typeface="Times New Roman" panose="02020603050405020304" pitchFamily="18" charset="0"/>
              </a:defRPr>
            </a:lvl6pPr>
            <a:lvl7pPr marL="3124200" indent="-381000" eaLnBrk="0" fontAlgn="base" hangingPunct="0">
              <a:spcBef>
                <a:spcPct val="0"/>
              </a:spcBef>
              <a:spcAft>
                <a:spcPct val="0"/>
              </a:spcAft>
              <a:defRPr sz="2400" b="1">
                <a:solidFill>
                  <a:schemeClr val="tx1"/>
                </a:solidFill>
                <a:latin typeface="Times New Roman" panose="02020603050405020304" pitchFamily="18" charset="0"/>
              </a:defRPr>
            </a:lvl7pPr>
            <a:lvl8pPr marL="3581400" indent="-381000" eaLnBrk="0" fontAlgn="base" hangingPunct="0">
              <a:spcBef>
                <a:spcPct val="0"/>
              </a:spcBef>
              <a:spcAft>
                <a:spcPct val="0"/>
              </a:spcAft>
              <a:defRPr sz="2400" b="1">
                <a:solidFill>
                  <a:schemeClr val="tx1"/>
                </a:solidFill>
                <a:latin typeface="Times New Roman" panose="02020603050405020304" pitchFamily="18" charset="0"/>
              </a:defRPr>
            </a:lvl8pPr>
            <a:lvl9pPr marL="4038600" indent="-381000" eaLnBrk="0" fontAlgn="base" hangingPunct="0">
              <a:spcBef>
                <a:spcPct val="0"/>
              </a:spcBef>
              <a:spcAft>
                <a:spcPct val="0"/>
              </a:spcAft>
              <a:defRPr sz="2400" b="1">
                <a:solidFill>
                  <a:schemeClr val="tx1"/>
                </a:solidFill>
                <a:latin typeface="Times New Roman" panose="02020603050405020304" pitchFamily="18" charset="0"/>
              </a:defRPr>
            </a:lvl9pPr>
          </a:lstStyle>
          <a:p>
            <a:pPr marL="0">
              <a:lnSpc>
                <a:spcPct val="90000"/>
              </a:lnSpc>
              <a:spcBef>
                <a:spcPct val="0"/>
              </a:spcBef>
            </a:pPr>
            <a:r>
              <a:rPr lang="en-US" altLang="en-US" sz="4400" dirty="0" smtClean="0">
                <a:solidFill>
                  <a:schemeClr val="accent1"/>
                </a:solidFill>
                <a:latin typeface="+mj-lt"/>
                <a:ea typeface="+mj-ea"/>
                <a:cs typeface="+mj-cs"/>
              </a:rPr>
              <a:t>Intracranial</a:t>
            </a:r>
            <a:r>
              <a:rPr lang="cs-CZ" altLang="en-US" sz="4400" dirty="0" smtClean="0">
                <a:solidFill>
                  <a:schemeClr val="accent1"/>
                </a:solidFill>
                <a:latin typeface="+mj-lt"/>
                <a:ea typeface="+mj-ea"/>
                <a:cs typeface="+mj-cs"/>
              </a:rPr>
              <a:t> </a:t>
            </a:r>
            <a:r>
              <a:rPr lang="cs-CZ" altLang="en-US" sz="4400" dirty="0">
                <a:solidFill>
                  <a:schemeClr val="accent1"/>
                </a:solidFill>
                <a:latin typeface="+mj-lt"/>
                <a:ea typeface="+mj-ea"/>
                <a:cs typeface="+mj-cs"/>
              </a:rPr>
              <a:t>(inv</a:t>
            </a:r>
            <a:r>
              <a:rPr lang="en-GB" altLang="en-US" sz="4400" dirty="0" err="1" smtClean="0">
                <a:solidFill>
                  <a:schemeClr val="accent1"/>
                </a:solidFill>
                <a:latin typeface="+mj-lt"/>
                <a:ea typeface="+mj-ea"/>
                <a:cs typeface="+mj-cs"/>
              </a:rPr>
              <a:t>asive</a:t>
            </a:r>
            <a:r>
              <a:rPr lang="cs-CZ" altLang="en-US" sz="4400" dirty="0" smtClean="0">
                <a:solidFill>
                  <a:schemeClr val="accent1"/>
                </a:solidFill>
                <a:latin typeface="+mj-lt"/>
                <a:ea typeface="+mj-ea"/>
                <a:cs typeface="+mj-cs"/>
              </a:rPr>
              <a:t>)</a:t>
            </a:r>
            <a:r>
              <a:rPr lang="en-GB" altLang="en-US" sz="4400" dirty="0" smtClean="0">
                <a:solidFill>
                  <a:schemeClr val="accent1"/>
                </a:solidFill>
                <a:latin typeface="+mj-lt"/>
                <a:ea typeface="+mj-ea"/>
                <a:cs typeface="+mj-cs"/>
              </a:rPr>
              <a:t> </a:t>
            </a:r>
            <a:r>
              <a:rPr lang="en-GB" altLang="en-US" sz="4400" dirty="0">
                <a:solidFill>
                  <a:schemeClr val="accent1"/>
                </a:solidFill>
                <a:latin typeface="+mj-lt"/>
                <a:ea typeface="+mj-ea"/>
                <a:cs typeface="+mj-cs"/>
              </a:rPr>
              <a:t>EEG</a:t>
            </a:r>
            <a:endParaRPr lang="cs-CZ" altLang="en-US" sz="4400" dirty="0">
              <a:solidFill>
                <a:schemeClr val="accent1"/>
              </a:solidFill>
              <a:latin typeface="+mj-lt"/>
              <a:ea typeface="+mj-ea"/>
              <a:cs typeface="+mj-cs"/>
            </a:endParaRPr>
          </a:p>
        </p:txBody>
      </p:sp>
    </p:spTree>
    <p:extLst>
      <p:ext uri="{BB962C8B-B14F-4D97-AF65-F5344CB8AC3E}">
        <p14:creationId xmlns:p14="http://schemas.microsoft.com/office/powerpoint/2010/main" val="4205432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473096"/>
                                        </p:tgtEl>
                                        <p:attrNameLst>
                                          <p:attrName>style.visibility</p:attrName>
                                        </p:attrNameLst>
                                      </p:cBhvr>
                                      <p:to>
                                        <p:strVal val="visible"/>
                                      </p:to>
                                    </p:set>
                                    <p:animEffect transition="in" filter="strips(downLeft)">
                                      <p:cBhvr>
                                        <p:cTn id="7" dur="500"/>
                                        <p:tgtEl>
                                          <p:spTgt spid="4730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473093"/>
                                        </p:tgtEl>
                                        <p:attrNameLst>
                                          <p:attrName>style.visibility</p:attrName>
                                        </p:attrNameLst>
                                      </p:cBhvr>
                                      <p:to>
                                        <p:strVal val="visible"/>
                                      </p:to>
                                    </p:set>
                                    <p:animEffect transition="in" filter="box(out)">
                                      <p:cBhvr>
                                        <p:cTn id="12" dur="500"/>
                                        <p:tgtEl>
                                          <p:spTgt spid="47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2" name="Object 6"/>
          <p:cNvGraphicFramePr>
            <a:graphicFrameLocks noChangeAspect="1"/>
          </p:cNvGraphicFramePr>
          <p:nvPr>
            <p:extLst>
              <p:ext uri="{D42A27DB-BD31-4B8C-83A1-F6EECF244321}">
                <p14:modId xmlns:p14="http://schemas.microsoft.com/office/powerpoint/2010/main" val="1979525525"/>
              </p:ext>
            </p:extLst>
          </p:nvPr>
        </p:nvGraphicFramePr>
        <p:xfrm>
          <a:off x="2273462" y="1171575"/>
          <a:ext cx="6810375" cy="5686425"/>
        </p:xfrm>
        <a:graphic>
          <a:graphicData uri="http://schemas.openxmlformats.org/presentationml/2006/ole">
            <mc:AlternateContent xmlns:mc="http://schemas.openxmlformats.org/markup-compatibility/2006">
              <mc:Choice xmlns:v="urn:schemas-microsoft-com:vml" Requires="v">
                <p:oleObj spid="_x0000_s4325" name="Image" r:id="rId3" imgW="9079365" imgH="7580952" progId="Photoshop.Image.6">
                  <p:embed/>
                </p:oleObj>
              </mc:Choice>
              <mc:Fallback>
                <p:oleObj name="Image" r:id="rId3" imgW="9079365" imgH="7580952" progId="Photoshop.Image.6">
                  <p:embed/>
                  <p:pic>
                    <p:nvPicPr>
                      <p:cNvPr id="81922"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462" y="1171575"/>
                        <a:ext cx="6810375" cy="56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3" name="Rectangle 7"/>
          <p:cNvSpPr>
            <a:spLocks noChangeArrowheads="1"/>
          </p:cNvSpPr>
          <p:nvPr/>
        </p:nvSpPr>
        <p:spPr bwMode="auto">
          <a:xfrm>
            <a:off x="682907" y="359375"/>
            <a:ext cx="91216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indent="-609600">
              <a:lnSpc>
                <a:spcPct val="90000"/>
              </a:lnSpc>
              <a:spcBef>
                <a:spcPct val="0"/>
              </a:spcBef>
            </a:pPr>
            <a:r>
              <a:rPr lang="cs-CZ" altLang="en-US" sz="4400" dirty="0">
                <a:solidFill>
                  <a:schemeClr val="accent1"/>
                </a:solidFill>
                <a:latin typeface="+mj-lt"/>
                <a:ea typeface="+mj-ea"/>
                <a:cs typeface="+mj-cs"/>
              </a:rPr>
              <a:t>EEG </a:t>
            </a:r>
            <a:r>
              <a:rPr lang="en-US" altLang="en-US" sz="4400" dirty="0" smtClean="0">
                <a:solidFill>
                  <a:schemeClr val="accent1"/>
                </a:solidFill>
                <a:latin typeface="+mj-lt"/>
                <a:ea typeface="+mj-ea"/>
                <a:cs typeface="+mj-cs"/>
              </a:rPr>
              <a:t>frequency bands</a:t>
            </a:r>
            <a:endParaRPr lang="cs-CZ" altLang="en-US" sz="4400" dirty="0">
              <a:solidFill>
                <a:schemeClr val="accent1"/>
              </a:solidFill>
              <a:latin typeface="+mj-lt"/>
              <a:ea typeface="+mj-ea"/>
              <a:cs typeface="+mj-cs"/>
            </a:endParaRPr>
          </a:p>
        </p:txBody>
      </p:sp>
      <p:sp>
        <p:nvSpPr>
          <p:cNvPr id="8" name="TextBox 17">
            <a:extLst>
              <a:ext uri="{FF2B5EF4-FFF2-40B4-BE49-F238E27FC236}">
                <a16:creationId xmlns:a16="http://schemas.microsoft.com/office/drawing/2014/main" id="{B580D874-A51E-47F7-B7E4-16009AEA3BDE}"/>
              </a:ext>
            </a:extLst>
          </p:cNvPr>
          <p:cNvSpPr txBox="1"/>
          <p:nvPr/>
        </p:nvSpPr>
        <p:spPr>
          <a:xfrm>
            <a:off x="2913352" y="4766294"/>
            <a:ext cx="1152880" cy="400110"/>
          </a:xfrm>
          <a:prstGeom prst="rect">
            <a:avLst/>
          </a:prstGeom>
          <a:solidFill>
            <a:schemeClr val="bg1"/>
          </a:solidFill>
        </p:spPr>
        <p:txBody>
          <a:bodyPr wrap="none" rtlCol="0">
            <a:spAutoFit/>
          </a:bodyPr>
          <a:lstStyle/>
          <a:p>
            <a:r>
              <a:rPr lang="cs-CZ" sz="2000" dirty="0">
                <a:latin typeface="Arial" panose="020B0604020202020204" pitchFamily="34" charset="0"/>
                <a:cs typeface="Arial" panose="020B0604020202020204" pitchFamily="34" charset="0"/>
              </a:rPr>
              <a:t>0,5-4 Hz</a:t>
            </a:r>
          </a:p>
        </p:txBody>
      </p:sp>
      <p:sp>
        <p:nvSpPr>
          <p:cNvPr id="9" name="TextBox 18">
            <a:extLst>
              <a:ext uri="{FF2B5EF4-FFF2-40B4-BE49-F238E27FC236}">
                <a16:creationId xmlns:a16="http://schemas.microsoft.com/office/drawing/2014/main" id="{C04BF7FC-79A7-4A3E-8667-8735F67AAF7B}"/>
              </a:ext>
            </a:extLst>
          </p:cNvPr>
          <p:cNvSpPr txBox="1"/>
          <p:nvPr/>
        </p:nvSpPr>
        <p:spPr>
          <a:xfrm>
            <a:off x="2871456" y="3694354"/>
            <a:ext cx="939681" cy="400110"/>
          </a:xfrm>
          <a:prstGeom prst="rect">
            <a:avLst/>
          </a:prstGeom>
          <a:solidFill>
            <a:schemeClr val="bg1"/>
          </a:solidFill>
        </p:spPr>
        <p:txBody>
          <a:bodyPr wrap="none" rtlCol="0">
            <a:spAutoFit/>
          </a:bodyPr>
          <a:lstStyle/>
          <a:p>
            <a:r>
              <a:rPr lang="cs-CZ" sz="2000" dirty="0">
                <a:latin typeface="Arial" panose="020B0604020202020204" pitchFamily="34" charset="0"/>
                <a:cs typeface="Arial" panose="020B0604020202020204" pitchFamily="34" charset="0"/>
              </a:rPr>
              <a:t>4-8 Hz</a:t>
            </a:r>
            <a:endParaRPr lang="en-GB" sz="2000" dirty="0">
              <a:latin typeface="Arial" panose="020B0604020202020204" pitchFamily="34" charset="0"/>
              <a:cs typeface="Arial" panose="020B0604020202020204" pitchFamily="34" charset="0"/>
            </a:endParaRPr>
          </a:p>
        </p:txBody>
      </p:sp>
      <p:sp>
        <p:nvSpPr>
          <p:cNvPr id="11" name="TextBox 20">
            <a:extLst>
              <a:ext uri="{FF2B5EF4-FFF2-40B4-BE49-F238E27FC236}">
                <a16:creationId xmlns:a16="http://schemas.microsoft.com/office/drawing/2014/main" id="{44CC29CF-03C8-42DE-90B1-98AEDA153DD1}"/>
              </a:ext>
            </a:extLst>
          </p:cNvPr>
          <p:cNvSpPr txBox="1"/>
          <p:nvPr/>
        </p:nvSpPr>
        <p:spPr>
          <a:xfrm>
            <a:off x="2885807" y="1249278"/>
            <a:ext cx="1225014" cy="400110"/>
          </a:xfrm>
          <a:prstGeom prst="rect">
            <a:avLst/>
          </a:prstGeom>
          <a:solidFill>
            <a:schemeClr val="bg1"/>
          </a:solidFill>
        </p:spPr>
        <p:txBody>
          <a:bodyPr wrap="none" rtlCol="0">
            <a:spAutoFit/>
          </a:bodyPr>
          <a:lstStyle/>
          <a:p>
            <a:pPr algn="ctr"/>
            <a:r>
              <a:rPr lang="cs-CZ" sz="2000" dirty="0">
                <a:latin typeface="Arial" panose="020B0604020202020204" pitchFamily="34" charset="0"/>
                <a:cs typeface="Arial" panose="020B0604020202020204" pitchFamily="34" charset="0"/>
              </a:rPr>
              <a:t>13-30 Hz</a:t>
            </a:r>
            <a:endParaRPr lang="en-GB" sz="2000" dirty="0">
              <a:latin typeface="Arial" panose="020B0604020202020204" pitchFamily="34" charset="0"/>
              <a:cs typeface="Arial" panose="020B0604020202020204" pitchFamily="34" charset="0"/>
            </a:endParaRPr>
          </a:p>
        </p:txBody>
      </p:sp>
      <p:sp>
        <p:nvSpPr>
          <p:cNvPr id="12" name="Obdélník 11">
            <a:extLst>
              <a:ext uri="{FF2B5EF4-FFF2-40B4-BE49-F238E27FC236}">
                <a16:creationId xmlns:a16="http://schemas.microsoft.com/office/drawing/2014/main" id="{EDD852E2-DDF4-4EFF-8E9E-708FBF2BD668}"/>
              </a:ext>
            </a:extLst>
          </p:cNvPr>
          <p:cNvSpPr/>
          <p:nvPr/>
        </p:nvSpPr>
        <p:spPr bwMode="auto">
          <a:xfrm>
            <a:off x="2331926" y="4817842"/>
            <a:ext cx="648072" cy="297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13" name="Obdélník 12">
            <a:extLst>
              <a:ext uri="{FF2B5EF4-FFF2-40B4-BE49-F238E27FC236}">
                <a16:creationId xmlns:a16="http://schemas.microsoft.com/office/drawing/2014/main" id="{B9611EF3-DF88-4EB5-8220-2D944A1F204A}"/>
              </a:ext>
            </a:extLst>
          </p:cNvPr>
          <p:cNvSpPr/>
          <p:nvPr/>
        </p:nvSpPr>
        <p:spPr bwMode="auto">
          <a:xfrm>
            <a:off x="2257274" y="3717772"/>
            <a:ext cx="648072" cy="297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14" name="Obdélník 13">
            <a:extLst>
              <a:ext uri="{FF2B5EF4-FFF2-40B4-BE49-F238E27FC236}">
                <a16:creationId xmlns:a16="http://schemas.microsoft.com/office/drawing/2014/main" id="{3595EA56-0669-4FD9-9B6C-FE0C8B9EE99C}"/>
              </a:ext>
            </a:extLst>
          </p:cNvPr>
          <p:cNvSpPr/>
          <p:nvPr/>
        </p:nvSpPr>
        <p:spPr bwMode="auto">
          <a:xfrm>
            <a:off x="2333196" y="2372765"/>
            <a:ext cx="848985" cy="4613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15" name="Obdélník 14">
            <a:extLst>
              <a:ext uri="{FF2B5EF4-FFF2-40B4-BE49-F238E27FC236}">
                <a16:creationId xmlns:a16="http://schemas.microsoft.com/office/drawing/2014/main" id="{8E7AB831-72DA-4481-B133-97687F3FB89D}"/>
              </a:ext>
            </a:extLst>
          </p:cNvPr>
          <p:cNvSpPr/>
          <p:nvPr/>
        </p:nvSpPr>
        <p:spPr bwMode="auto">
          <a:xfrm>
            <a:off x="2182958" y="1203616"/>
            <a:ext cx="848985" cy="4613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 name="Rectangle 11">
            <a:extLst>
              <a:ext uri="{FF2B5EF4-FFF2-40B4-BE49-F238E27FC236}">
                <a16:creationId xmlns:a16="http://schemas.microsoft.com/office/drawing/2014/main" id="{DF1CE376-85D2-4A92-B534-D2F4EBF7F7DB}"/>
              </a:ext>
            </a:extLst>
          </p:cNvPr>
          <p:cNvSpPr/>
          <p:nvPr/>
        </p:nvSpPr>
        <p:spPr>
          <a:xfrm>
            <a:off x="2389280" y="2206166"/>
            <a:ext cx="436338" cy="584775"/>
          </a:xfrm>
          <a:prstGeom prst="rect">
            <a:avLst/>
          </a:prstGeom>
          <a:solidFill>
            <a:schemeClr val="bg1"/>
          </a:solidFill>
        </p:spPr>
        <p:txBody>
          <a:bodyPr wrap="none">
            <a:spAutoFit/>
          </a:bodyPr>
          <a:lstStyle/>
          <a:p>
            <a:r>
              <a:rPr lang="en-GB" sz="3200" dirty="0">
                <a:latin typeface="Arial" panose="020B0604020202020204" pitchFamily="34" charset="0"/>
                <a:cs typeface="Arial" panose="020B0604020202020204" pitchFamily="34" charset="0"/>
              </a:rPr>
              <a:t>α</a:t>
            </a:r>
          </a:p>
        </p:txBody>
      </p:sp>
      <p:sp>
        <p:nvSpPr>
          <p:cNvPr id="5" name="Rectangle 12">
            <a:extLst>
              <a:ext uri="{FF2B5EF4-FFF2-40B4-BE49-F238E27FC236}">
                <a16:creationId xmlns:a16="http://schemas.microsoft.com/office/drawing/2014/main" id="{FD37C560-3560-40FD-85C3-58D7269B5C79}"/>
              </a:ext>
            </a:extLst>
          </p:cNvPr>
          <p:cNvSpPr/>
          <p:nvPr/>
        </p:nvSpPr>
        <p:spPr>
          <a:xfrm>
            <a:off x="2376841" y="4673961"/>
            <a:ext cx="413896" cy="584775"/>
          </a:xfrm>
          <a:prstGeom prst="rect">
            <a:avLst/>
          </a:prstGeom>
          <a:solidFill>
            <a:schemeClr val="bg1"/>
          </a:solidFill>
        </p:spPr>
        <p:txBody>
          <a:bodyPr wrap="none">
            <a:spAutoFit/>
          </a:bodyPr>
          <a:lstStyle/>
          <a:p>
            <a:r>
              <a:rPr lang="en-GB" sz="3200" dirty="0">
                <a:latin typeface="Arial" panose="020B0604020202020204" pitchFamily="34" charset="0"/>
                <a:cs typeface="Arial" panose="020B0604020202020204" pitchFamily="34" charset="0"/>
              </a:rPr>
              <a:t>δ</a:t>
            </a:r>
            <a:endParaRPr lang="cs-CZ" sz="3200" dirty="0">
              <a:latin typeface="Arial" panose="020B0604020202020204" pitchFamily="34" charset="0"/>
              <a:cs typeface="Arial" panose="020B0604020202020204" pitchFamily="34" charset="0"/>
            </a:endParaRPr>
          </a:p>
        </p:txBody>
      </p:sp>
      <p:sp>
        <p:nvSpPr>
          <p:cNvPr id="6" name="Rectangle 13">
            <a:extLst>
              <a:ext uri="{FF2B5EF4-FFF2-40B4-BE49-F238E27FC236}">
                <a16:creationId xmlns:a16="http://schemas.microsoft.com/office/drawing/2014/main" id="{06ABC889-1D73-4CE1-B264-967C4E6CEFA0}"/>
              </a:ext>
            </a:extLst>
          </p:cNvPr>
          <p:cNvSpPr/>
          <p:nvPr/>
        </p:nvSpPr>
        <p:spPr>
          <a:xfrm>
            <a:off x="2393742" y="3573891"/>
            <a:ext cx="423514" cy="584775"/>
          </a:xfrm>
          <a:prstGeom prst="rect">
            <a:avLst/>
          </a:prstGeom>
          <a:solidFill>
            <a:schemeClr val="bg1"/>
          </a:solidFill>
        </p:spPr>
        <p:txBody>
          <a:bodyPr wrap="none">
            <a:spAutoFit/>
          </a:bodyPr>
          <a:lstStyle/>
          <a:p>
            <a:r>
              <a:rPr lang="en-GB" sz="3200" dirty="0">
                <a:latin typeface="Arial" panose="020B0604020202020204" pitchFamily="34" charset="0"/>
                <a:cs typeface="Arial" panose="020B0604020202020204" pitchFamily="34" charset="0"/>
              </a:rPr>
              <a:t>ϑ</a:t>
            </a:r>
          </a:p>
        </p:txBody>
      </p:sp>
      <p:sp>
        <p:nvSpPr>
          <p:cNvPr id="7" name="Rectangle 14">
            <a:extLst>
              <a:ext uri="{FF2B5EF4-FFF2-40B4-BE49-F238E27FC236}">
                <a16:creationId xmlns:a16="http://schemas.microsoft.com/office/drawing/2014/main" id="{3EA6EE2B-3701-492C-ADC5-0306120AD8F0}"/>
              </a:ext>
            </a:extLst>
          </p:cNvPr>
          <p:cNvSpPr/>
          <p:nvPr/>
        </p:nvSpPr>
        <p:spPr>
          <a:xfrm>
            <a:off x="2376841" y="1071356"/>
            <a:ext cx="434734" cy="584775"/>
          </a:xfrm>
          <a:prstGeom prst="rect">
            <a:avLst/>
          </a:prstGeom>
          <a:solidFill>
            <a:schemeClr val="bg1"/>
          </a:solidFill>
        </p:spPr>
        <p:txBody>
          <a:bodyPr wrap="none">
            <a:spAutoFit/>
          </a:bodyPr>
          <a:lstStyle/>
          <a:p>
            <a:r>
              <a:rPr lang="en-GB" sz="3200" dirty="0">
                <a:latin typeface="Arial" panose="020B0604020202020204" pitchFamily="34" charset="0"/>
                <a:cs typeface="Arial" panose="020B0604020202020204" pitchFamily="34" charset="0"/>
              </a:rPr>
              <a:t>β</a:t>
            </a:r>
          </a:p>
        </p:txBody>
      </p:sp>
      <p:sp>
        <p:nvSpPr>
          <p:cNvPr id="10" name="TextBox 19">
            <a:extLst>
              <a:ext uri="{FF2B5EF4-FFF2-40B4-BE49-F238E27FC236}">
                <a16:creationId xmlns:a16="http://schemas.microsoft.com/office/drawing/2014/main" id="{5B920116-00EB-447F-8F58-FE0E49B4FD3D}"/>
              </a:ext>
            </a:extLst>
          </p:cNvPr>
          <p:cNvSpPr txBox="1"/>
          <p:nvPr/>
        </p:nvSpPr>
        <p:spPr>
          <a:xfrm>
            <a:off x="2934574" y="2325150"/>
            <a:ext cx="1082348" cy="400110"/>
          </a:xfrm>
          <a:prstGeom prst="rect">
            <a:avLst/>
          </a:prstGeom>
          <a:solidFill>
            <a:schemeClr val="bg1"/>
          </a:solidFill>
        </p:spPr>
        <p:txBody>
          <a:bodyPr wrap="none" rtlCol="0">
            <a:spAutoFit/>
          </a:bodyPr>
          <a:lstStyle/>
          <a:p>
            <a:pPr algn="ctr"/>
            <a:r>
              <a:rPr lang="cs-CZ" sz="2000" dirty="0">
                <a:latin typeface="Arial" panose="020B0604020202020204" pitchFamily="34" charset="0"/>
                <a:cs typeface="Arial" panose="020B0604020202020204" pitchFamily="34" charset="0"/>
              </a:rPr>
              <a:t>8-13 Hz</a:t>
            </a:r>
            <a:endParaRPr lang="en-GB" sz="2000" dirty="0">
              <a:latin typeface="Arial" panose="020B0604020202020204" pitchFamily="34" charset="0"/>
              <a:cs typeface="Arial" panose="020B0604020202020204" pitchFamily="34" charset="0"/>
            </a:endParaRPr>
          </a:p>
        </p:txBody>
      </p:sp>
      <p:sp>
        <p:nvSpPr>
          <p:cNvPr id="21" name="Obdélník 20">
            <a:extLst>
              <a:ext uri="{FF2B5EF4-FFF2-40B4-BE49-F238E27FC236}">
                <a16:creationId xmlns:a16="http://schemas.microsoft.com/office/drawing/2014/main" id="{4FC2B37A-D7BE-44DE-97C5-8FACAB3ECE74}"/>
              </a:ext>
            </a:extLst>
          </p:cNvPr>
          <p:cNvSpPr/>
          <p:nvPr/>
        </p:nvSpPr>
        <p:spPr bwMode="auto">
          <a:xfrm>
            <a:off x="3182180" y="5838234"/>
            <a:ext cx="5992160" cy="10654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2" name="Obdélník 21">
            <a:extLst>
              <a:ext uri="{FF2B5EF4-FFF2-40B4-BE49-F238E27FC236}">
                <a16:creationId xmlns:a16="http://schemas.microsoft.com/office/drawing/2014/main" id="{8BE101AA-1349-4A00-9A55-48B9829C86C1}"/>
              </a:ext>
            </a:extLst>
          </p:cNvPr>
          <p:cNvSpPr/>
          <p:nvPr/>
        </p:nvSpPr>
        <p:spPr bwMode="auto">
          <a:xfrm>
            <a:off x="3334581" y="5541946"/>
            <a:ext cx="776241" cy="15141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16" name="Group 42">
            <a:extLst>
              <a:ext uri="{FF2B5EF4-FFF2-40B4-BE49-F238E27FC236}">
                <a16:creationId xmlns:a16="http://schemas.microsoft.com/office/drawing/2014/main" id="{9D52EB91-E615-44DC-9159-A06951532329}"/>
              </a:ext>
            </a:extLst>
          </p:cNvPr>
          <p:cNvGrpSpPr>
            <a:grpSpLocks/>
          </p:cNvGrpSpPr>
          <p:nvPr/>
        </p:nvGrpSpPr>
        <p:grpSpPr bwMode="auto">
          <a:xfrm>
            <a:off x="5420166" y="5862930"/>
            <a:ext cx="2483483" cy="755792"/>
            <a:chOff x="5148064" y="4969634"/>
            <a:chExt cx="4967522" cy="1578609"/>
          </a:xfrm>
        </p:grpSpPr>
        <p:cxnSp>
          <p:nvCxnSpPr>
            <p:cNvPr id="17" name="Straight Connector 43">
              <a:extLst>
                <a:ext uri="{FF2B5EF4-FFF2-40B4-BE49-F238E27FC236}">
                  <a16:creationId xmlns:a16="http://schemas.microsoft.com/office/drawing/2014/main" id="{BADFCE9A-54E7-4148-B928-906BF42C2949}"/>
                </a:ext>
              </a:extLst>
            </p:cNvPr>
            <p:cNvCxnSpPr>
              <a:cxnSpLocks noChangeShapeType="1"/>
            </p:cNvCxnSpPr>
            <p:nvPr/>
          </p:nvCxnSpPr>
          <p:spPr bwMode="auto">
            <a:xfrm>
              <a:off x="5148064" y="5445224"/>
              <a:ext cx="2464444" cy="0"/>
            </a:xfrm>
            <a:prstGeom prst="line">
              <a:avLst/>
            </a:prstGeom>
            <a:noFill/>
            <a:ln w="508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44">
              <a:extLst>
                <a:ext uri="{FF2B5EF4-FFF2-40B4-BE49-F238E27FC236}">
                  <a16:creationId xmlns:a16="http://schemas.microsoft.com/office/drawing/2014/main" id="{84C102D1-D7AF-48B4-814E-8AE258AA7827}"/>
                </a:ext>
              </a:extLst>
            </p:cNvPr>
            <p:cNvCxnSpPr>
              <a:cxnSpLocks noChangeShapeType="1"/>
            </p:cNvCxnSpPr>
            <p:nvPr/>
          </p:nvCxnSpPr>
          <p:spPr bwMode="auto">
            <a:xfrm flipV="1">
              <a:off x="7619530" y="4969634"/>
              <a:ext cx="0" cy="1008112"/>
            </a:xfrm>
            <a:prstGeom prst="line">
              <a:avLst/>
            </a:prstGeom>
            <a:noFill/>
            <a:ln w="508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45">
              <a:extLst>
                <a:ext uri="{FF2B5EF4-FFF2-40B4-BE49-F238E27FC236}">
                  <a16:creationId xmlns:a16="http://schemas.microsoft.com/office/drawing/2014/main" id="{B09FA23D-B04D-4A5B-ADE0-CA5E78765F59}"/>
                </a:ext>
              </a:extLst>
            </p:cNvPr>
            <p:cNvSpPr txBox="1">
              <a:spLocks noChangeArrowheads="1"/>
            </p:cNvSpPr>
            <p:nvPr/>
          </p:nvSpPr>
          <p:spPr bwMode="auto">
            <a:xfrm>
              <a:off x="5809294" y="5583972"/>
              <a:ext cx="1190203" cy="9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b="0" dirty="0">
                  <a:latin typeface="Arial" panose="020B0604020202020204" pitchFamily="34" charset="0"/>
                  <a:cs typeface="Arial" panose="020B0604020202020204" pitchFamily="34" charset="0"/>
                </a:rPr>
                <a:t>1 s</a:t>
              </a:r>
              <a:endParaRPr lang="en-US" altLang="en-US" b="0" dirty="0">
                <a:latin typeface="Arial" panose="020B0604020202020204" pitchFamily="34" charset="0"/>
                <a:cs typeface="Arial" panose="020B0604020202020204" pitchFamily="34" charset="0"/>
              </a:endParaRPr>
            </a:p>
          </p:txBody>
        </p:sp>
        <p:sp>
          <p:nvSpPr>
            <p:cNvPr id="20" name="TextBox 46">
              <a:extLst>
                <a:ext uri="{FF2B5EF4-FFF2-40B4-BE49-F238E27FC236}">
                  <a16:creationId xmlns:a16="http://schemas.microsoft.com/office/drawing/2014/main" id="{DD87042F-959D-4674-B7BC-0EE3169F12B4}"/>
                </a:ext>
              </a:extLst>
            </p:cNvPr>
            <p:cNvSpPr txBox="1">
              <a:spLocks noChangeArrowheads="1"/>
            </p:cNvSpPr>
            <p:nvPr/>
          </p:nvSpPr>
          <p:spPr bwMode="auto">
            <a:xfrm>
              <a:off x="7793536" y="5012024"/>
              <a:ext cx="2322050" cy="9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a:latin typeface="Arial" panose="020B0604020202020204" pitchFamily="34" charset="0"/>
                  <a:cs typeface="Arial" panose="020B0604020202020204" pitchFamily="34" charset="0"/>
                </a:rPr>
                <a:t>100 </a:t>
              </a:r>
              <a:r>
                <a:rPr lang="en-US" altLang="en-US" b="0" dirty="0" err="1">
                  <a:latin typeface="Arial" panose="020B0604020202020204" pitchFamily="34" charset="0"/>
                  <a:cs typeface="Arial" panose="020B0604020202020204" pitchFamily="34" charset="0"/>
                </a:rPr>
                <a:t>uV</a:t>
              </a:r>
              <a:endParaRPr lang="en-US" altLang="en-US"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4552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p:cNvPicPr>
            <a:picLocks noChangeAspect="1"/>
          </p:cNvPicPr>
          <p:nvPr/>
        </p:nvPicPr>
        <p:blipFill>
          <a:blip r:embed="rId2"/>
          <a:stretch>
            <a:fillRect/>
          </a:stretch>
        </p:blipFill>
        <p:spPr>
          <a:xfrm>
            <a:off x="2332747" y="2478340"/>
            <a:ext cx="3924300" cy="2209800"/>
          </a:xfrm>
          <a:prstGeom prst="rect">
            <a:avLst/>
          </a:prstGeom>
        </p:spPr>
      </p:pic>
      <p:pic>
        <p:nvPicPr>
          <p:cNvPr id="13" name="Obrázek 12">
            <a:extLst>
              <a:ext uri="{FF2B5EF4-FFF2-40B4-BE49-F238E27FC236}">
                <a16:creationId xmlns:a16="http://schemas.microsoft.com/office/drawing/2014/main" id="{6CF01AC2-16A6-4CB8-AF24-140EEDA3CBD3}"/>
              </a:ext>
            </a:extLst>
          </p:cNvPr>
          <p:cNvPicPr>
            <a:picLocks noChangeAspect="1"/>
          </p:cNvPicPr>
          <p:nvPr/>
        </p:nvPicPr>
        <p:blipFill rotWithShape="1">
          <a:blip r:embed="rId3"/>
          <a:srcRect l="20899" t="70999" r="37917" b="721"/>
          <a:stretch/>
        </p:blipFill>
        <p:spPr>
          <a:xfrm>
            <a:off x="3575939" y="1440601"/>
            <a:ext cx="1872208" cy="1367135"/>
          </a:xfrm>
          <a:prstGeom prst="rect">
            <a:avLst/>
          </a:prstGeom>
        </p:spPr>
      </p:pic>
      <p:sp>
        <p:nvSpPr>
          <p:cNvPr id="33802" name="TextBox 15"/>
          <p:cNvSpPr txBox="1">
            <a:spLocks noChangeArrowheads="1"/>
          </p:cNvSpPr>
          <p:nvPr/>
        </p:nvSpPr>
        <p:spPr bwMode="auto">
          <a:xfrm>
            <a:off x="3755959" y="933997"/>
            <a:ext cx="1512168"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2200" b="0" dirty="0" smtClean="0">
                <a:latin typeface="Arial" panose="020B0604020202020204" pitchFamily="34" charset="0"/>
                <a:cs typeface="Arial" panose="020B0604020202020204" pitchFamily="34" charset="0"/>
              </a:rPr>
              <a:t>Action potential</a:t>
            </a:r>
            <a:endParaRPr lang="cs-CZ" altLang="en-US" sz="2200" b="0" dirty="0">
              <a:latin typeface="Arial" panose="020B0604020202020204" pitchFamily="34" charset="0"/>
              <a:cs typeface="Arial" panose="020B0604020202020204" pitchFamily="34" charset="0"/>
            </a:endParaRPr>
          </a:p>
        </p:txBody>
      </p:sp>
      <p:sp>
        <p:nvSpPr>
          <p:cNvPr id="17" name="Obdélník 16">
            <a:extLst>
              <a:ext uri="{FF2B5EF4-FFF2-40B4-BE49-F238E27FC236}">
                <a16:creationId xmlns:a16="http://schemas.microsoft.com/office/drawing/2014/main" id="{AB461499-288B-48C0-8BCC-4F955D63463A}"/>
              </a:ext>
            </a:extLst>
          </p:cNvPr>
          <p:cNvSpPr/>
          <p:nvPr/>
        </p:nvSpPr>
        <p:spPr bwMode="auto">
          <a:xfrm>
            <a:off x="2666896" y="3698990"/>
            <a:ext cx="648072" cy="297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pic>
        <p:nvPicPr>
          <p:cNvPr id="15" name="Picture 2" descr="https://upload.wikimedia.org/wikipedia/commons/thumb/f/fb/Basis_of_Membrane_Potential2.png/800px-Basis_of_Membrane_Potential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3661" y="3092050"/>
            <a:ext cx="3196271" cy="36557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5892F9EF-EFDD-4A10-B7E6-7C4C8566A95A}"/>
              </a:ext>
            </a:extLst>
          </p:cNvPr>
          <p:cNvSpPr txBox="1">
            <a:spLocks noChangeArrowheads="1"/>
          </p:cNvSpPr>
          <p:nvPr/>
        </p:nvSpPr>
        <p:spPr bwMode="auto">
          <a:xfrm>
            <a:off x="717630" y="174081"/>
            <a:ext cx="9950370" cy="701731"/>
          </a:xfrm>
          <a:prstGeom prst="rect">
            <a:avLst/>
          </a:prstGeom>
          <a:noFill/>
          <a:ln w="9525">
            <a:noFill/>
            <a:miter lim="800000"/>
            <a:headEnd/>
            <a:tailEnd/>
          </a:ln>
        </p:spPr>
        <p:txBody>
          <a:bodyPr wrap="square">
            <a:spAutoFit/>
          </a:bodyPr>
          <a:lstStyle/>
          <a:p>
            <a:pPr>
              <a:lnSpc>
                <a:spcPct val="90000"/>
              </a:lnSpc>
              <a:spcBef>
                <a:spcPct val="0"/>
              </a:spcBef>
              <a:defRPr/>
            </a:pPr>
            <a:r>
              <a:rPr lang="en-GB" sz="4400" b="1" dirty="0" smtClean="0">
                <a:solidFill>
                  <a:schemeClr val="accent1"/>
                </a:solidFill>
                <a:latin typeface="+mj-lt"/>
                <a:ea typeface="+mj-ea"/>
                <a:cs typeface="+mj-cs"/>
              </a:rPr>
              <a:t>Neurophysiology of synaptic transmission</a:t>
            </a:r>
            <a:endParaRPr lang="en-GB" sz="4400" b="1" dirty="0">
              <a:solidFill>
                <a:schemeClr val="accent1"/>
              </a:solidFill>
              <a:latin typeface="+mj-lt"/>
              <a:ea typeface="+mj-ea"/>
              <a:cs typeface="+mj-cs"/>
            </a:endParaRPr>
          </a:p>
        </p:txBody>
      </p:sp>
      <p:sp>
        <p:nvSpPr>
          <p:cNvPr id="11" name="TextBox 8"/>
          <p:cNvSpPr txBox="1">
            <a:spLocks noChangeArrowheads="1"/>
          </p:cNvSpPr>
          <p:nvPr/>
        </p:nvSpPr>
        <p:spPr bwMode="auto">
          <a:xfrm>
            <a:off x="1462692" y="3975520"/>
            <a:ext cx="1659430"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2200" b="0" dirty="0" smtClean="0">
                <a:latin typeface="Arial" panose="020B0604020202020204" pitchFamily="34" charset="0"/>
                <a:cs typeface="Arial" panose="020B0604020202020204" pitchFamily="34" charset="0"/>
              </a:rPr>
              <a:t>Presynaptic</a:t>
            </a:r>
            <a:endParaRPr lang="cs-CZ" altLang="en-US" sz="2200" b="0" dirty="0">
              <a:latin typeface="Arial" panose="020B0604020202020204" pitchFamily="34" charset="0"/>
              <a:cs typeface="Arial" panose="020B0604020202020204" pitchFamily="34" charset="0"/>
            </a:endParaRP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14" name="TextBox 9"/>
          <p:cNvSpPr txBox="1">
            <a:spLocks noChangeArrowheads="1"/>
          </p:cNvSpPr>
          <p:nvPr/>
        </p:nvSpPr>
        <p:spPr bwMode="auto">
          <a:xfrm>
            <a:off x="4527472" y="4764992"/>
            <a:ext cx="1863011"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smtClean="0">
                <a:latin typeface="Arial" panose="020B0604020202020204" pitchFamily="34" charset="0"/>
                <a:cs typeface="Arial" panose="020B0604020202020204" pitchFamily="34" charset="0"/>
              </a:rPr>
              <a:t>Postsynaptic </a:t>
            </a:r>
            <a:endParaRPr lang="cs-CZ" altLang="en-US" sz="2200" b="0" dirty="0">
              <a:latin typeface="Arial" panose="020B0604020202020204" pitchFamily="34" charset="0"/>
              <a:cs typeface="Arial" panose="020B0604020202020204" pitchFamily="34" charset="0"/>
            </a:endParaRP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65904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ChangeArrowheads="1"/>
          </p:cNvSpPr>
          <p:nvPr/>
        </p:nvSpPr>
        <p:spPr bwMode="auto">
          <a:xfrm>
            <a:off x="3648075" y="16383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98308" name="Rectangle 4"/>
          <p:cNvSpPr>
            <a:spLocks noChangeArrowheads="1"/>
          </p:cNvSpPr>
          <p:nvPr/>
        </p:nvSpPr>
        <p:spPr bwMode="auto">
          <a:xfrm>
            <a:off x="3648075" y="16335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nvGrpSpPr>
          <p:cNvPr id="11269" name="Group 2"/>
          <p:cNvGrpSpPr>
            <a:grpSpLocks/>
          </p:cNvGrpSpPr>
          <p:nvPr/>
        </p:nvGrpSpPr>
        <p:grpSpPr bwMode="auto">
          <a:xfrm>
            <a:off x="2782889" y="2192338"/>
            <a:ext cx="7634287" cy="3041650"/>
            <a:chOff x="1475656" y="1412776"/>
            <a:chExt cx="7001431" cy="3306142"/>
          </a:xfrm>
        </p:grpSpPr>
        <p:pic>
          <p:nvPicPr>
            <p:cNvPr id="11291" name="Picture 21" descr="C:\Documents and Settings\uživatel\Plocha\vudea\BSSW2det.gif"/>
            <p:cNvPicPr>
              <a:picLocks noChangeAspect="1" noChangeArrowheads="1"/>
            </p:cNvPicPr>
            <p:nvPr/>
          </p:nvPicPr>
          <p:blipFill>
            <a:blip r:embed="rId3">
              <a:extLst>
                <a:ext uri="{28A0092B-C50C-407E-A947-70E740481C1C}">
                  <a14:useLocalDpi xmlns:a14="http://schemas.microsoft.com/office/drawing/2010/main" val="0"/>
                </a:ext>
              </a:extLst>
            </a:blip>
            <a:srcRect l="20158" t="-282" r="262" b="35912"/>
            <a:stretch>
              <a:fillRect/>
            </a:stretch>
          </p:blipFill>
          <p:spPr bwMode="auto">
            <a:xfrm>
              <a:off x="1475656" y="1412776"/>
              <a:ext cx="5827343" cy="27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2" name="Rectangle 1"/>
            <p:cNvSpPr/>
            <p:nvPr/>
          </p:nvSpPr>
          <p:spPr bwMode="auto">
            <a:xfrm>
              <a:off x="5330884" y="3428211"/>
              <a:ext cx="1872290" cy="936970"/>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2000" dirty="0">
                <a:effectLst>
                  <a:outerShdw blurRad="38100" dist="38100" dir="2700000" algn="tl">
                    <a:srgbClr val="000000">
                      <a:alpha val="43137"/>
                    </a:srgbClr>
                  </a:outerShdw>
                </a:effectLst>
                <a:latin typeface="Arial" panose="020B0604020202020204" pitchFamily="34" charset="0"/>
              </a:endParaRPr>
            </a:p>
          </p:txBody>
        </p:sp>
        <p:sp>
          <p:nvSpPr>
            <p:cNvPr id="14" name="Rectangle 13"/>
            <p:cNvSpPr/>
            <p:nvPr/>
          </p:nvSpPr>
          <p:spPr bwMode="auto">
            <a:xfrm>
              <a:off x="2446742" y="3566255"/>
              <a:ext cx="1872290" cy="1152663"/>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2000" dirty="0">
                <a:effectLst>
                  <a:outerShdw blurRad="38100" dist="38100" dir="2700000" algn="tl">
                    <a:srgbClr val="000000">
                      <a:alpha val="43137"/>
                    </a:srgbClr>
                  </a:outerShdw>
                </a:effectLst>
                <a:latin typeface="Arial" panose="020B0604020202020204" pitchFamily="34" charset="0"/>
              </a:endParaRPr>
            </a:p>
          </p:txBody>
        </p:sp>
        <p:sp>
          <p:nvSpPr>
            <p:cNvPr id="15" name="Rectangle 14"/>
            <p:cNvSpPr/>
            <p:nvPr/>
          </p:nvSpPr>
          <p:spPr bwMode="auto">
            <a:xfrm>
              <a:off x="1870205" y="3526567"/>
              <a:ext cx="190724" cy="1152663"/>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2000" dirty="0">
                <a:effectLst>
                  <a:outerShdw blurRad="38100" dist="38100" dir="2700000" algn="tl">
                    <a:srgbClr val="000000">
                      <a:alpha val="43137"/>
                    </a:srgbClr>
                  </a:outerShdw>
                </a:effectLst>
                <a:latin typeface="Arial" panose="020B0604020202020204" pitchFamily="34" charset="0"/>
              </a:endParaRPr>
            </a:p>
          </p:txBody>
        </p:sp>
        <p:sp>
          <p:nvSpPr>
            <p:cNvPr id="16" name="Rectangle 15"/>
            <p:cNvSpPr/>
            <p:nvPr/>
          </p:nvSpPr>
          <p:spPr bwMode="auto">
            <a:xfrm>
              <a:off x="6604797" y="3935521"/>
              <a:ext cx="1872290" cy="429660"/>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2000" dirty="0">
                <a:effectLst>
                  <a:outerShdw blurRad="38100" dist="38100" dir="2700000" algn="tl">
                    <a:srgbClr val="000000">
                      <a:alpha val="43137"/>
                    </a:srgbClr>
                  </a:outerShdw>
                </a:effectLst>
                <a:latin typeface="Arial" panose="020B0604020202020204" pitchFamily="34" charset="0"/>
              </a:endParaRPr>
            </a:p>
          </p:txBody>
        </p:sp>
      </p:grpSp>
      <p:cxnSp>
        <p:nvCxnSpPr>
          <p:cNvPr id="11270" name="Straight Arrow Connector 4"/>
          <p:cNvCxnSpPr>
            <a:cxnSpLocks noChangeShapeType="1"/>
          </p:cNvCxnSpPr>
          <p:nvPr/>
        </p:nvCxnSpPr>
        <p:spPr bwMode="auto">
          <a:xfrm flipV="1">
            <a:off x="3841751" y="3806825"/>
            <a:ext cx="2047875" cy="0"/>
          </a:xfrm>
          <a:prstGeom prst="straightConnector1">
            <a:avLst/>
          </a:prstGeom>
          <a:noFill/>
          <a:ln w="63500" algn="ctr">
            <a:solidFill>
              <a:srgbClr val="FF0000"/>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71" name="Straight Arrow Connector 20"/>
          <p:cNvCxnSpPr>
            <a:cxnSpLocks noChangeShapeType="1"/>
          </p:cNvCxnSpPr>
          <p:nvPr/>
        </p:nvCxnSpPr>
        <p:spPr bwMode="auto">
          <a:xfrm>
            <a:off x="3054351" y="5935663"/>
            <a:ext cx="6081713" cy="0"/>
          </a:xfrm>
          <a:prstGeom prst="straightConnector1">
            <a:avLst/>
          </a:prstGeom>
          <a:noFill/>
          <a:ln w="63500" algn="ctr">
            <a:solidFill>
              <a:srgbClr val="FF0000"/>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72" name="Straight Arrow Connector 22"/>
          <p:cNvCxnSpPr>
            <a:cxnSpLocks noChangeShapeType="1"/>
          </p:cNvCxnSpPr>
          <p:nvPr/>
        </p:nvCxnSpPr>
        <p:spPr bwMode="auto">
          <a:xfrm flipV="1">
            <a:off x="3054350" y="4627563"/>
            <a:ext cx="590550" cy="0"/>
          </a:xfrm>
          <a:prstGeom prst="straightConnector1">
            <a:avLst/>
          </a:prstGeom>
          <a:noFill/>
          <a:ln w="63500" algn="ctr">
            <a:solidFill>
              <a:srgbClr val="FF0000"/>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73" name="Straight Arrow Connector 24"/>
          <p:cNvCxnSpPr>
            <a:cxnSpLocks noChangeShapeType="1"/>
          </p:cNvCxnSpPr>
          <p:nvPr/>
        </p:nvCxnSpPr>
        <p:spPr bwMode="auto">
          <a:xfrm>
            <a:off x="7751763" y="2276476"/>
            <a:ext cx="0" cy="2232025"/>
          </a:xfrm>
          <a:prstGeom prst="straightConnector1">
            <a:avLst/>
          </a:prstGeom>
          <a:noFill/>
          <a:ln w="63500" algn="ctr">
            <a:solidFill>
              <a:srgbClr val="0066FF"/>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74" name="Straight Arrow Connector 28"/>
          <p:cNvCxnSpPr>
            <a:cxnSpLocks noChangeShapeType="1"/>
          </p:cNvCxnSpPr>
          <p:nvPr/>
        </p:nvCxnSpPr>
        <p:spPr bwMode="auto">
          <a:xfrm>
            <a:off x="3054351" y="5332413"/>
            <a:ext cx="3103563" cy="0"/>
          </a:xfrm>
          <a:prstGeom prst="straightConnector1">
            <a:avLst/>
          </a:prstGeom>
          <a:noFill/>
          <a:ln w="63500" algn="ctr">
            <a:solidFill>
              <a:srgbClr val="FF0000"/>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75" name="TextBox 11"/>
          <p:cNvSpPr txBox="1">
            <a:spLocks noChangeArrowheads="1"/>
          </p:cNvSpPr>
          <p:nvPr/>
        </p:nvSpPr>
        <p:spPr bwMode="auto">
          <a:xfrm>
            <a:off x="4859339" y="5919788"/>
            <a:ext cx="2170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smtClean="0">
                <a:solidFill>
                  <a:srgbClr val="FF0000"/>
                </a:solidFill>
                <a:latin typeface="Arial" panose="020B0604020202020204" pitchFamily="34" charset="0"/>
                <a:cs typeface="Arial" panose="020B0604020202020204" pitchFamily="34" charset="0"/>
              </a:rPr>
              <a:t>Event duration</a:t>
            </a:r>
            <a:endParaRPr lang="en-US" altLang="en-US" b="0" dirty="0">
              <a:solidFill>
                <a:srgbClr val="FF0000"/>
              </a:solidFill>
              <a:latin typeface="Arial" panose="020B0604020202020204" pitchFamily="34" charset="0"/>
              <a:cs typeface="Arial" panose="020B0604020202020204" pitchFamily="34" charset="0"/>
            </a:endParaRPr>
          </a:p>
        </p:txBody>
      </p:sp>
      <p:sp>
        <p:nvSpPr>
          <p:cNvPr id="11276" name="TextBox 30"/>
          <p:cNvSpPr txBox="1">
            <a:spLocks noChangeArrowheads="1"/>
          </p:cNvSpPr>
          <p:nvPr/>
        </p:nvSpPr>
        <p:spPr bwMode="auto">
          <a:xfrm>
            <a:off x="3317875" y="5314951"/>
            <a:ext cx="25138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b="0" dirty="0" smtClean="0">
                <a:solidFill>
                  <a:srgbClr val="FF0000"/>
                </a:solidFill>
                <a:latin typeface="Arial" panose="020B0604020202020204" pitchFamily="34" charset="0"/>
                <a:cs typeface="Arial" panose="020B0604020202020204" pitchFamily="34" charset="0"/>
              </a:rPr>
              <a:t>Period</a:t>
            </a:r>
            <a:r>
              <a:rPr lang="en-US" altLang="en-US" b="0" dirty="0" smtClean="0">
                <a:solidFill>
                  <a:srgbClr val="FF0000"/>
                </a:solidFill>
                <a:latin typeface="Arial" panose="020B0604020202020204" pitchFamily="34" charset="0"/>
                <a:cs typeface="Arial" panose="020B0604020202020204" pitchFamily="34" charset="0"/>
              </a:rPr>
              <a:t>/</a:t>
            </a:r>
            <a:r>
              <a:rPr lang="cs-CZ" altLang="en-US" b="0" dirty="0" smtClean="0">
                <a:solidFill>
                  <a:srgbClr val="FF0000"/>
                </a:solidFill>
                <a:latin typeface="Arial" panose="020B0604020202020204" pitchFamily="34" charset="0"/>
                <a:cs typeface="Arial" panose="020B0604020202020204" pitchFamily="34" charset="0"/>
              </a:rPr>
              <a:t>fre</a:t>
            </a:r>
            <a:r>
              <a:rPr lang="en-US" altLang="en-US" b="0" dirty="0" err="1" smtClean="0">
                <a:solidFill>
                  <a:srgbClr val="FF0000"/>
                </a:solidFill>
                <a:latin typeface="Arial" panose="020B0604020202020204" pitchFamily="34" charset="0"/>
                <a:cs typeface="Arial" panose="020B0604020202020204" pitchFamily="34" charset="0"/>
              </a:rPr>
              <a:t>quency</a:t>
            </a:r>
            <a:endParaRPr lang="en-US" altLang="en-US" b="0" dirty="0">
              <a:solidFill>
                <a:srgbClr val="FF0000"/>
              </a:solidFill>
              <a:latin typeface="Arial" panose="020B0604020202020204" pitchFamily="34" charset="0"/>
              <a:cs typeface="Arial" panose="020B0604020202020204" pitchFamily="34" charset="0"/>
            </a:endParaRPr>
          </a:p>
        </p:txBody>
      </p:sp>
      <p:sp>
        <p:nvSpPr>
          <p:cNvPr id="11277" name="TextBox 31"/>
          <p:cNvSpPr txBox="1">
            <a:spLocks noChangeArrowheads="1"/>
          </p:cNvSpPr>
          <p:nvPr/>
        </p:nvSpPr>
        <p:spPr bwMode="auto">
          <a:xfrm>
            <a:off x="3809156" y="3853125"/>
            <a:ext cx="21593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smtClean="0">
                <a:solidFill>
                  <a:srgbClr val="FF0000"/>
                </a:solidFill>
                <a:latin typeface="Arial" panose="020B0604020202020204" pitchFamily="34" charset="0"/>
                <a:cs typeface="Arial" panose="020B0604020202020204" pitchFamily="34" charset="0"/>
              </a:rPr>
              <a:t>Wave duration</a:t>
            </a:r>
            <a:endParaRPr lang="en-US" altLang="en-US" b="0" dirty="0">
              <a:solidFill>
                <a:srgbClr val="FF0000"/>
              </a:solidFill>
              <a:latin typeface="Arial" panose="020B0604020202020204" pitchFamily="34" charset="0"/>
              <a:cs typeface="Arial" panose="020B0604020202020204" pitchFamily="34" charset="0"/>
            </a:endParaRPr>
          </a:p>
        </p:txBody>
      </p:sp>
      <p:sp>
        <p:nvSpPr>
          <p:cNvPr id="11278" name="TextBox 32"/>
          <p:cNvSpPr txBox="1">
            <a:spLocks noChangeArrowheads="1"/>
          </p:cNvSpPr>
          <p:nvPr/>
        </p:nvSpPr>
        <p:spPr bwMode="auto">
          <a:xfrm>
            <a:off x="7032626" y="4495801"/>
            <a:ext cx="15552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smtClean="0">
                <a:solidFill>
                  <a:srgbClr val="0066FF"/>
                </a:solidFill>
                <a:latin typeface="Arial" panose="020B0604020202020204" pitchFamily="34" charset="0"/>
                <a:cs typeface="Arial" panose="020B0604020202020204" pitchFamily="34" charset="0"/>
              </a:rPr>
              <a:t>Amplitude</a:t>
            </a:r>
            <a:endParaRPr lang="en-US" altLang="en-US" b="0" dirty="0">
              <a:solidFill>
                <a:srgbClr val="0066FF"/>
              </a:solidFill>
              <a:latin typeface="Arial" panose="020B0604020202020204" pitchFamily="34" charset="0"/>
              <a:cs typeface="Arial" panose="020B0604020202020204" pitchFamily="34" charset="0"/>
            </a:endParaRPr>
          </a:p>
        </p:txBody>
      </p:sp>
      <p:cxnSp>
        <p:nvCxnSpPr>
          <p:cNvPr id="11279" name="Straight Arrow Connector 34"/>
          <p:cNvCxnSpPr>
            <a:cxnSpLocks noChangeShapeType="1"/>
          </p:cNvCxnSpPr>
          <p:nvPr/>
        </p:nvCxnSpPr>
        <p:spPr bwMode="auto">
          <a:xfrm>
            <a:off x="2849564" y="925513"/>
            <a:ext cx="3101975" cy="0"/>
          </a:xfrm>
          <a:prstGeom prst="straightConnector1">
            <a:avLst/>
          </a:prstGeom>
          <a:noFill/>
          <a:ln w="63500" algn="ctr">
            <a:solidFill>
              <a:schemeClr val="tx1"/>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80" name="TextBox 35"/>
          <p:cNvSpPr txBox="1">
            <a:spLocks noChangeArrowheads="1"/>
          </p:cNvSpPr>
          <p:nvPr/>
        </p:nvSpPr>
        <p:spPr bwMode="auto">
          <a:xfrm>
            <a:off x="3113088" y="908051"/>
            <a:ext cx="3010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smtClean="0">
                <a:latin typeface="Arial" panose="020B0604020202020204" pitchFamily="34" charset="0"/>
                <a:cs typeface="Arial" panose="020B0604020202020204" pitchFamily="34" charset="0"/>
              </a:rPr>
              <a:t>Spike-wave complex</a:t>
            </a:r>
            <a:endParaRPr lang="en-US" altLang="en-US" b="0" dirty="0">
              <a:latin typeface="Arial" panose="020B0604020202020204" pitchFamily="34" charset="0"/>
              <a:cs typeface="Arial" panose="020B0604020202020204" pitchFamily="34" charset="0"/>
            </a:endParaRPr>
          </a:p>
        </p:txBody>
      </p:sp>
      <p:cxnSp>
        <p:nvCxnSpPr>
          <p:cNvPr id="11281" name="Straight Arrow Connector 36"/>
          <p:cNvCxnSpPr>
            <a:cxnSpLocks noChangeShapeType="1"/>
          </p:cNvCxnSpPr>
          <p:nvPr/>
        </p:nvCxnSpPr>
        <p:spPr bwMode="auto">
          <a:xfrm flipV="1">
            <a:off x="3994151" y="1700213"/>
            <a:ext cx="2047875" cy="0"/>
          </a:xfrm>
          <a:prstGeom prst="straightConnector1">
            <a:avLst/>
          </a:prstGeom>
          <a:noFill/>
          <a:ln w="63500" algn="ctr">
            <a:solidFill>
              <a:schemeClr val="tx1"/>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2" name="Straight Arrow Connector 37"/>
          <p:cNvCxnSpPr>
            <a:cxnSpLocks noChangeShapeType="1"/>
          </p:cNvCxnSpPr>
          <p:nvPr/>
        </p:nvCxnSpPr>
        <p:spPr bwMode="auto">
          <a:xfrm flipV="1">
            <a:off x="3000376" y="1700213"/>
            <a:ext cx="588963" cy="0"/>
          </a:xfrm>
          <a:prstGeom prst="straightConnector1">
            <a:avLst/>
          </a:prstGeom>
          <a:noFill/>
          <a:ln w="63500" algn="ctr">
            <a:solidFill>
              <a:schemeClr val="tx1"/>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83" name="TextBox 38"/>
          <p:cNvSpPr txBox="1">
            <a:spLocks noChangeArrowheads="1"/>
          </p:cNvSpPr>
          <p:nvPr/>
        </p:nvSpPr>
        <p:spPr bwMode="auto">
          <a:xfrm>
            <a:off x="4511676" y="1700213"/>
            <a:ext cx="10452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a:latin typeface="Arial" panose="020B0604020202020204" pitchFamily="34" charset="0"/>
                <a:cs typeface="Arial" panose="020B0604020202020204" pitchFamily="34" charset="0"/>
              </a:rPr>
              <a:t> </a:t>
            </a:r>
            <a:r>
              <a:rPr lang="en-US" altLang="en-US" b="0" dirty="0" smtClean="0">
                <a:latin typeface="Arial" panose="020B0604020202020204" pitchFamily="34" charset="0"/>
                <a:cs typeface="Arial" panose="020B0604020202020204" pitchFamily="34" charset="0"/>
              </a:rPr>
              <a:t>Wave</a:t>
            </a:r>
            <a:endParaRPr lang="en-US" altLang="en-US" b="0" dirty="0">
              <a:latin typeface="Arial" panose="020B0604020202020204" pitchFamily="34" charset="0"/>
              <a:cs typeface="Arial" panose="020B0604020202020204" pitchFamily="34" charset="0"/>
            </a:endParaRPr>
          </a:p>
        </p:txBody>
      </p:sp>
      <p:sp>
        <p:nvSpPr>
          <p:cNvPr id="11284" name="TextBox 39"/>
          <p:cNvSpPr txBox="1">
            <a:spLocks noChangeArrowheads="1"/>
          </p:cNvSpPr>
          <p:nvPr/>
        </p:nvSpPr>
        <p:spPr bwMode="auto">
          <a:xfrm>
            <a:off x="2855913" y="1700213"/>
            <a:ext cx="955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smtClean="0">
                <a:latin typeface="Arial" panose="020B0604020202020204" pitchFamily="34" charset="0"/>
                <a:cs typeface="Arial" panose="020B0604020202020204" pitchFamily="34" charset="0"/>
              </a:rPr>
              <a:t>Spike</a:t>
            </a:r>
            <a:endParaRPr lang="en-US" altLang="en-US" b="0" dirty="0">
              <a:latin typeface="Arial" panose="020B0604020202020204" pitchFamily="34" charset="0"/>
              <a:cs typeface="Arial" panose="020B0604020202020204" pitchFamily="34" charset="0"/>
            </a:endParaRPr>
          </a:p>
        </p:txBody>
      </p:sp>
      <p:sp>
        <p:nvSpPr>
          <p:cNvPr id="11285" name="TextBox 41"/>
          <p:cNvSpPr txBox="1">
            <a:spLocks noChangeArrowheads="1"/>
          </p:cNvSpPr>
          <p:nvPr/>
        </p:nvSpPr>
        <p:spPr bwMode="auto">
          <a:xfrm>
            <a:off x="2310979" y="4711501"/>
            <a:ext cx="21547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smtClean="0">
                <a:solidFill>
                  <a:srgbClr val="FF0000"/>
                </a:solidFill>
                <a:latin typeface="Arial" panose="020B0604020202020204" pitchFamily="34" charset="0"/>
                <a:cs typeface="Arial" panose="020B0604020202020204" pitchFamily="34" charset="0"/>
              </a:rPr>
              <a:t>Spike duration</a:t>
            </a:r>
            <a:endParaRPr lang="en-US" altLang="en-US" b="0" dirty="0">
              <a:solidFill>
                <a:srgbClr val="FF0000"/>
              </a:solidFill>
              <a:latin typeface="Arial" panose="020B0604020202020204" pitchFamily="34" charset="0"/>
              <a:cs typeface="Arial" panose="020B0604020202020204" pitchFamily="34" charset="0"/>
            </a:endParaRPr>
          </a:p>
        </p:txBody>
      </p:sp>
      <p:grpSp>
        <p:nvGrpSpPr>
          <p:cNvPr id="11286" name="Group 42"/>
          <p:cNvGrpSpPr>
            <a:grpSpLocks/>
          </p:cNvGrpSpPr>
          <p:nvPr/>
        </p:nvGrpSpPr>
        <p:grpSpPr bwMode="auto">
          <a:xfrm>
            <a:off x="6821489" y="892176"/>
            <a:ext cx="3748087" cy="1076325"/>
            <a:chOff x="5148064" y="4969634"/>
            <a:chExt cx="3748296" cy="1076002"/>
          </a:xfrm>
        </p:grpSpPr>
        <p:cxnSp>
          <p:nvCxnSpPr>
            <p:cNvPr id="11287" name="Straight Connector 43"/>
            <p:cNvCxnSpPr>
              <a:cxnSpLocks noChangeShapeType="1"/>
            </p:cNvCxnSpPr>
            <p:nvPr/>
          </p:nvCxnSpPr>
          <p:spPr bwMode="auto">
            <a:xfrm>
              <a:off x="5148064" y="5445224"/>
              <a:ext cx="2464444" cy="0"/>
            </a:xfrm>
            <a:prstGeom prst="line">
              <a:avLst/>
            </a:prstGeom>
            <a:noFill/>
            <a:ln w="508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8" name="Straight Connector 44"/>
            <p:cNvCxnSpPr>
              <a:cxnSpLocks noChangeShapeType="1"/>
            </p:cNvCxnSpPr>
            <p:nvPr/>
          </p:nvCxnSpPr>
          <p:spPr bwMode="auto">
            <a:xfrm flipV="1">
              <a:off x="7619530" y="4969634"/>
              <a:ext cx="0" cy="1008112"/>
            </a:xfrm>
            <a:prstGeom prst="line">
              <a:avLst/>
            </a:prstGeom>
            <a:noFill/>
            <a:ln w="508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89" name="TextBox 45"/>
            <p:cNvSpPr txBox="1">
              <a:spLocks noChangeArrowheads="1"/>
            </p:cNvSpPr>
            <p:nvPr/>
          </p:nvSpPr>
          <p:spPr bwMode="auto">
            <a:xfrm>
              <a:off x="5809294" y="5583971"/>
              <a:ext cx="11945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a:latin typeface="Arial" panose="020B0604020202020204" pitchFamily="34" charset="0"/>
                  <a:cs typeface="Arial" panose="020B0604020202020204" pitchFamily="34" charset="0"/>
                </a:rPr>
                <a:t>300 ms</a:t>
              </a:r>
            </a:p>
          </p:txBody>
        </p:sp>
        <p:sp>
          <p:nvSpPr>
            <p:cNvPr id="11290" name="TextBox 46"/>
            <p:cNvSpPr txBox="1">
              <a:spLocks noChangeArrowheads="1"/>
            </p:cNvSpPr>
            <p:nvPr/>
          </p:nvSpPr>
          <p:spPr bwMode="auto">
            <a:xfrm>
              <a:off x="7735465" y="5242857"/>
              <a:ext cx="11608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a:latin typeface="Arial" panose="020B0604020202020204" pitchFamily="34" charset="0"/>
                  <a:cs typeface="Arial" panose="020B0604020202020204" pitchFamily="34" charset="0"/>
                </a:rPr>
                <a:t>100 uV</a:t>
              </a:r>
            </a:p>
          </p:txBody>
        </p:sp>
      </p:grpSp>
    </p:spTree>
    <p:extLst>
      <p:ext uri="{BB962C8B-B14F-4D97-AF65-F5344CB8AC3E}">
        <p14:creationId xmlns:p14="http://schemas.microsoft.com/office/powerpoint/2010/main" val="7788017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descr="X:\prema\prusa\vondro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316" y="935554"/>
            <a:ext cx="8275899" cy="529102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83970" name="Rectangle 2"/>
          <p:cNvSpPr>
            <a:spLocks noGrp="1" noChangeArrowheads="1"/>
          </p:cNvSpPr>
          <p:nvPr>
            <p:ph type="title"/>
          </p:nvPr>
        </p:nvSpPr>
        <p:spPr>
          <a:xfrm>
            <a:off x="798653" y="82104"/>
            <a:ext cx="9325331" cy="838200"/>
          </a:xfrm>
          <a:solidFill>
            <a:schemeClr val="bg1"/>
          </a:solidFill>
        </p:spPr>
        <p:txBody>
          <a:bodyPr>
            <a:normAutofit/>
          </a:bodyPr>
          <a:lstStyle/>
          <a:p>
            <a:r>
              <a:rPr lang="en-US" altLang="en-US" dirty="0" smtClean="0"/>
              <a:t>Waking EEG</a:t>
            </a:r>
            <a:endParaRPr lang="cs-CZ" altLang="en-US" dirty="0"/>
          </a:p>
        </p:txBody>
      </p:sp>
    </p:spTree>
    <p:extLst>
      <p:ext uri="{BB962C8B-B14F-4D97-AF65-F5344CB8AC3E}">
        <p14:creationId xmlns:p14="http://schemas.microsoft.com/office/powerpoint/2010/main" val="12227028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635643" y="115747"/>
            <a:ext cx="7772400" cy="838200"/>
          </a:xfrm>
        </p:spPr>
        <p:txBody>
          <a:bodyPr>
            <a:normAutofit/>
          </a:bodyPr>
          <a:lstStyle/>
          <a:p>
            <a:r>
              <a:rPr lang="en-US" altLang="en-US" dirty="0" smtClean="0"/>
              <a:t>Temporal lobe epilepsy</a:t>
            </a:r>
            <a:endParaRPr lang="cs-CZ" altLang="en-US" dirty="0"/>
          </a:p>
        </p:txBody>
      </p:sp>
      <p:grpSp>
        <p:nvGrpSpPr>
          <p:cNvPr id="3" name="Group 2"/>
          <p:cNvGrpSpPr/>
          <p:nvPr/>
        </p:nvGrpSpPr>
        <p:grpSpPr>
          <a:xfrm>
            <a:off x="2294091" y="902825"/>
            <a:ext cx="7509666" cy="5220928"/>
            <a:chOff x="2063552" y="914401"/>
            <a:chExt cx="8208912" cy="5707063"/>
          </a:xfrm>
        </p:grpSpPr>
        <p:pic>
          <p:nvPicPr>
            <p:cNvPr id="456707" name="Picture 3" descr="G:\SIGNALS\Chlívek\vrbovaeeg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14401"/>
              <a:ext cx="7848600" cy="563086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E8EEDD87-DE34-45E1-A3C4-E7556D359C48}"/>
                </a:ext>
              </a:extLst>
            </p:cNvPr>
            <p:cNvSpPr/>
            <p:nvPr/>
          </p:nvSpPr>
          <p:spPr bwMode="auto">
            <a:xfrm>
              <a:off x="2063552" y="5301209"/>
              <a:ext cx="8208912" cy="13202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spTree>
    <p:extLst>
      <p:ext uri="{BB962C8B-B14F-4D97-AF65-F5344CB8AC3E}">
        <p14:creationId xmlns:p14="http://schemas.microsoft.com/office/powerpoint/2010/main" val="22214961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46187" y="914399"/>
            <a:ext cx="7558745" cy="5209353"/>
            <a:chOff x="1991544" y="914401"/>
            <a:chExt cx="8280920" cy="5707063"/>
          </a:xfrm>
        </p:grpSpPr>
        <p:pic>
          <p:nvPicPr>
            <p:cNvPr id="456707" name="Picture 3" descr="G:\SIGNALS\Chlívek\vrbovaeeg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14401"/>
              <a:ext cx="7848600" cy="563086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7D3B57E6-C92F-4F3E-AF32-B4A81140AD3A}"/>
                </a:ext>
              </a:extLst>
            </p:cNvPr>
            <p:cNvSpPr/>
            <p:nvPr/>
          </p:nvSpPr>
          <p:spPr bwMode="auto">
            <a:xfrm>
              <a:off x="1991544" y="3212976"/>
              <a:ext cx="8280920" cy="432048"/>
            </a:xfrm>
            <a:prstGeom prst="rect">
              <a:avLst/>
            </a:prstGeom>
            <a:noFill/>
            <a:ln w="412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5" name="Obdélník 4">
              <a:extLst>
                <a:ext uri="{FF2B5EF4-FFF2-40B4-BE49-F238E27FC236}">
                  <a16:creationId xmlns:a16="http://schemas.microsoft.com/office/drawing/2014/main" id="{3A656109-2CE4-464A-B830-7BC07AD17311}"/>
                </a:ext>
              </a:extLst>
            </p:cNvPr>
            <p:cNvSpPr/>
            <p:nvPr/>
          </p:nvSpPr>
          <p:spPr bwMode="auto">
            <a:xfrm>
              <a:off x="2063552" y="5301209"/>
              <a:ext cx="8208912" cy="13202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sp>
        <p:nvSpPr>
          <p:cNvPr id="9" name="Rectangle 2"/>
          <p:cNvSpPr>
            <a:spLocks noGrp="1" noChangeArrowheads="1"/>
          </p:cNvSpPr>
          <p:nvPr>
            <p:ph type="title"/>
          </p:nvPr>
        </p:nvSpPr>
        <p:spPr>
          <a:xfrm>
            <a:off x="635643" y="115747"/>
            <a:ext cx="7772400" cy="838200"/>
          </a:xfrm>
        </p:spPr>
        <p:txBody>
          <a:bodyPr>
            <a:normAutofit/>
          </a:bodyPr>
          <a:lstStyle/>
          <a:p>
            <a:r>
              <a:rPr lang="en-US" altLang="en-US" dirty="0" smtClean="0"/>
              <a:t>Temporal lobe epilepsy</a:t>
            </a:r>
            <a:endParaRPr lang="cs-CZ" altLang="en-US" dirty="0"/>
          </a:p>
        </p:txBody>
      </p:sp>
    </p:spTree>
    <p:extLst>
      <p:ext uri="{BB962C8B-B14F-4D97-AF65-F5344CB8AC3E}">
        <p14:creationId xmlns:p14="http://schemas.microsoft.com/office/powerpoint/2010/main" val="37531945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25BAC37D-CBC8-40D1-9EF1-FD03DDE5456E}"/>
              </a:ext>
            </a:extLst>
          </p:cNvPr>
          <p:cNvGrpSpPr/>
          <p:nvPr/>
        </p:nvGrpSpPr>
        <p:grpSpPr>
          <a:xfrm>
            <a:off x="4079776" y="1649516"/>
            <a:ext cx="5135116" cy="4803820"/>
            <a:chOff x="4427984" y="1826568"/>
            <a:chExt cx="4338181" cy="4058300"/>
          </a:xfrm>
        </p:grpSpPr>
        <p:grpSp>
          <p:nvGrpSpPr>
            <p:cNvPr id="11" name="Skupina 10">
              <a:extLst>
                <a:ext uri="{FF2B5EF4-FFF2-40B4-BE49-F238E27FC236}">
                  <a16:creationId xmlns:a16="http://schemas.microsoft.com/office/drawing/2014/main" id="{AB86A042-D221-4455-A6BE-81691C5B72E5}"/>
                </a:ext>
              </a:extLst>
            </p:cNvPr>
            <p:cNvGrpSpPr/>
            <p:nvPr/>
          </p:nvGrpSpPr>
          <p:grpSpPr>
            <a:xfrm>
              <a:off x="4427984" y="1826568"/>
              <a:ext cx="4338181" cy="4058300"/>
              <a:chOff x="1619672" y="483126"/>
              <a:chExt cx="6229058" cy="5827186"/>
            </a:xfrm>
          </p:grpSpPr>
          <p:pic>
            <p:nvPicPr>
              <p:cNvPr id="12" name="Picture 2050" descr="C:\data\EEG-Schema\elek-2.gif">
                <a:extLst>
                  <a:ext uri="{FF2B5EF4-FFF2-40B4-BE49-F238E27FC236}">
                    <a16:creationId xmlns:a16="http://schemas.microsoft.com/office/drawing/2014/main" id="{0C82EBBC-7BFF-41B2-8925-A973378BC0A2}"/>
                  </a:ext>
                </a:extLst>
              </p:cNvP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619672" y="838200"/>
                <a:ext cx="5633441" cy="54721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5CD8410A-76C2-45F5-B200-336E0F3B4E6E}"/>
                  </a:ext>
                </a:extLst>
              </p:cNvPr>
              <p:cNvSpPr txBox="1"/>
              <p:nvPr/>
            </p:nvSpPr>
            <p:spPr>
              <a:xfrm>
                <a:off x="3419873" y="3398169"/>
                <a:ext cx="976526"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Fp1</a:t>
                </a:r>
                <a:endParaRPr lang="en-GB" sz="2800" dirty="0">
                  <a:latin typeface="Arial" panose="020B0604020202020204" pitchFamily="34" charset="0"/>
                  <a:cs typeface="Arial" panose="020B0604020202020204" pitchFamily="34" charset="0"/>
                </a:endParaRPr>
              </a:p>
            </p:txBody>
          </p:sp>
          <p:sp>
            <p:nvSpPr>
              <p:cNvPr id="14" name="TextovéPole 13">
                <a:extLst>
                  <a:ext uri="{FF2B5EF4-FFF2-40B4-BE49-F238E27FC236}">
                    <a16:creationId xmlns:a16="http://schemas.microsoft.com/office/drawing/2014/main" id="{BADC06CF-5DD7-46D8-9B7A-1C451D9F55AD}"/>
                  </a:ext>
                </a:extLst>
              </p:cNvPr>
              <p:cNvSpPr txBox="1"/>
              <p:nvPr/>
            </p:nvSpPr>
            <p:spPr>
              <a:xfrm>
                <a:off x="3530479" y="1517888"/>
                <a:ext cx="708185" cy="634682"/>
              </a:xfrm>
              <a:prstGeom prst="rect">
                <a:avLst/>
              </a:prstGeom>
              <a:noFill/>
            </p:spPr>
            <p:txBody>
              <a:bodyPr wrap="none" rtlCol="0">
                <a:spAutoFit/>
              </a:bodyPr>
              <a:lstStyle/>
              <a:p>
                <a:r>
                  <a:rPr lang="cs-CZ" sz="2800" dirty="0" err="1">
                    <a:latin typeface="Arial" panose="020B0604020202020204" pitchFamily="34" charset="0"/>
                    <a:cs typeface="Arial" panose="020B0604020202020204" pitchFamily="34" charset="0"/>
                  </a:rPr>
                  <a:t>Fz</a:t>
                </a:r>
                <a:endParaRPr lang="en-GB" sz="2800" dirty="0">
                  <a:latin typeface="Arial" panose="020B0604020202020204" pitchFamily="34" charset="0"/>
                  <a:cs typeface="Arial" panose="020B0604020202020204" pitchFamily="34" charset="0"/>
                </a:endParaRPr>
              </a:p>
            </p:txBody>
          </p:sp>
          <p:sp>
            <p:nvSpPr>
              <p:cNvPr id="15" name="TextovéPole 14">
                <a:extLst>
                  <a:ext uri="{FF2B5EF4-FFF2-40B4-BE49-F238E27FC236}">
                    <a16:creationId xmlns:a16="http://schemas.microsoft.com/office/drawing/2014/main" id="{E1444F5C-BE54-41EE-8010-66E3C8547F23}"/>
                  </a:ext>
                </a:extLst>
              </p:cNvPr>
              <p:cNvSpPr txBox="1"/>
              <p:nvPr/>
            </p:nvSpPr>
            <p:spPr>
              <a:xfrm>
                <a:off x="4269673" y="2636912"/>
                <a:ext cx="733463"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F3</a:t>
                </a:r>
                <a:endParaRPr lang="en-GB" sz="2800" dirty="0">
                  <a:latin typeface="Arial" panose="020B0604020202020204" pitchFamily="34" charset="0"/>
                  <a:cs typeface="Arial" panose="020B0604020202020204" pitchFamily="34" charset="0"/>
                </a:endParaRPr>
              </a:p>
            </p:txBody>
          </p:sp>
          <p:sp>
            <p:nvSpPr>
              <p:cNvPr id="16" name="TextovéPole 15">
                <a:extLst>
                  <a:ext uri="{FF2B5EF4-FFF2-40B4-BE49-F238E27FC236}">
                    <a16:creationId xmlns:a16="http://schemas.microsoft.com/office/drawing/2014/main" id="{5B21A09A-7197-473A-A384-7834171B0567}"/>
                  </a:ext>
                </a:extLst>
              </p:cNvPr>
              <p:cNvSpPr txBox="1"/>
              <p:nvPr/>
            </p:nvSpPr>
            <p:spPr>
              <a:xfrm>
                <a:off x="4716019" y="3958839"/>
                <a:ext cx="733463"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F7</a:t>
                </a:r>
                <a:endParaRPr lang="en-GB" sz="2800" dirty="0">
                  <a:latin typeface="Arial" panose="020B0604020202020204" pitchFamily="34" charset="0"/>
                  <a:cs typeface="Arial" panose="020B0604020202020204" pitchFamily="34" charset="0"/>
                </a:endParaRPr>
              </a:p>
            </p:txBody>
          </p:sp>
          <p:sp>
            <p:nvSpPr>
              <p:cNvPr id="17" name="TextovéPole 16">
                <a:extLst>
                  <a:ext uri="{FF2B5EF4-FFF2-40B4-BE49-F238E27FC236}">
                    <a16:creationId xmlns:a16="http://schemas.microsoft.com/office/drawing/2014/main" id="{CB2DF7C9-7230-48D5-830B-5D36A184EA3E}"/>
                  </a:ext>
                </a:extLst>
              </p:cNvPr>
              <p:cNvSpPr txBox="1"/>
              <p:nvPr/>
            </p:nvSpPr>
            <p:spPr>
              <a:xfrm>
                <a:off x="6019500" y="3625428"/>
                <a:ext cx="733463"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T3</a:t>
                </a:r>
                <a:endParaRPr lang="en-GB" sz="2800" dirty="0">
                  <a:latin typeface="Arial" panose="020B0604020202020204" pitchFamily="34" charset="0"/>
                  <a:cs typeface="Arial" panose="020B0604020202020204" pitchFamily="34" charset="0"/>
                </a:endParaRPr>
              </a:p>
            </p:txBody>
          </p:sp>
          <p:sp>
            <p:nvSpPr>
              <p:cNvPr id="18" name="TextovéPole 17">
                <a:extLst>
                  <a:ext uri="{FF2B5EF4-FFF2-40B4-BE49-F238E27FC236}">
                    <a16:creationId xmlns:a16="http://schemas.microsoft.com/office/drawing/2014/main" id="{B046F8ED-8A0F-4807-83B9-047D889FAEAF}"/>
                  </a:ext>
                </a:extLst>
              </p:cNvPr>
              <p:cNvSpPr txBox="1"/>
              <p:nvPr/>
            </p:nvSpPr>
            <p:spPr>
              <a:xfrm>
                <a:off x="5214667" y="2139867"/>
                <a:ext cx="782075"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C3</a:t>
                </a:r>
                <a:endParaRPr lang="en-GB" sz="2800" dirty="0">
                  <a:latin typeface="Arial" panose="020B0604020202020204" pitchFamily="34" charset="0"/>
                  <a:cs typeface="Arial" panose="020B0604020202020204" pitchFamily="34" charset="0"/>
                </a:endParaRPr>
              </a:p>
            </p:txBody>
          </p:sp>
          <p:sp>
            <p:nvSpPr>
              <p:cNvPr id="19" name="TextovéPole 18">
                <a:extLst>
                  <a:ext uri="{FF2B5EF4-FFF2-40B4-BE49-F238E27FC236}">
                    <a16:creationId xmlns:a16="http://schemas.microsoft.com/office/drawing/2014/main" id="{F784BDA0-53D6-4ED9-93F2-08E6FAE9C9A1}"/>
                  </a:ext>
                </a:extLst>
              </p:cNvPr>
              <p:cNvSpPr txBox="1"/>
              <p:nvPr/>
            </p:nvSpPr>
            <p:spPr>
              <a:xfrm>
                <a:off x="4544822" y="994669"/>
                <a:ext cx="756797" cy="634682"/>
              </a:xfrm>
              <a:prstGeom prst="rect">
                <a:avLst/>
              </a:prstGeom>
              <a:noFill/>
            </p:spPr>
            <p:txBody>
              <a:bodyPr wrap="none" rtlCol="0">
                <a:spAutoFit/>
              </a:bodyPr>
              <a:lstStyle/>
              <a:p>
                <a:r>
                  <a:rPr lang="cs-CZ" sz="2800" dirty="0" err="1">
                    <a:latin typeface="Arial" panose="020B0604020202020204" pitchFamily="34" charset="0"/>
                    <a:cs typeface="Arial" panose="020B0604020202020204" pitchFamily="34" charset="0"/>
                  </a:rPr>
                  <a:t>Cz</a:t>
                </a:r>
                <a:endParaRPr lang="en-GB" sz="2800" dirty="0">
                  <a:latin typeface="Arial" panose="020B0604020202020204" pitchFamily="34" charset="0"/>
                  <a:cs typeface="Arial" panose="020B0604020202020204" pitchFamily="34" charset="0"/>
                </a:endParaRPr>
              </a:p>
            </p:txBody>
          </p:sp>
          <p:sp>
            <p:nvSpPr>
              <p:cNvPr id="20" name="TextovéPole 19">
                <a:extLst>
                  <a:ext uri="{FF2B5EF4-FFF2-40B4-BE49-F238E27FC236}">
                    <a16:creationId xmlns:a16="http://schemas.microsoft.com/office/drawing/2014/main" id="{10415E2A-F5C8-4B3D-96C4-0F80C39996B0}"/>
                  </a:ext>
                </a:extLst>
              </p:cNvPr>
              <p:cNvSpPr txBox="1"/>
              <p:nvPr/>
            </p:nvSpPr>
            <p:spPr>
              <a:xfrm>
                <a:off x="6197054" y="1078742"/>
                <a:ext cx="731519" cy="634682"/>
              </a:xfrm>
              <a:prstGeom prst="rect">
                <a:avLst/>
              </a:prstGeom>
              <a:noFill/>
            </p:spPr>
            <p:txBody>
              <a:bodyPr wrap="none" rtlCol="0">
                <a:spAutoFit/>
              </a:bodyPr>
              <a:lstStyle/>
              <a:p>
                <a:r>
                  <a:rPr lang="cs-CZ" sz="2800" dirty="0" err="1">
                    <a:latin typeface="Arial" panose="020B0604020202020204" pitchFamily="34" charset="0"/>
                    <a:cs typeface="Arial" panose="020B0604020202020204" pitchFamily="34" charset="0"/>
                  </a:rPr>
                  <a:t>Pz</a:t>
                </a:r>
                <a:endParaRPr lang="en-GB" sz="2800" dirty="0">
                  <a:latin typeface="Arial" panose="020B0604020202020204" pitchFamily="34" charset="0"/>
                  <a:cs typeface="Arial" panose="020B0604020202020204" pitchFamily="34" charset="0"/>
                </a:endParaRPr>
              </a:p>
            </p:txBody>
          </p:sp>
          <p:sp>
            <p:nvSpPr>
              <p:cNvPr id="21" name="TextovéPole 20">
                <a:extLst>
                  <a:ext uri="{FF2B5EF4-FFF2-40B4-BE49-F238E27FC236}">
                    <a16:creationId xmlns:a16="http://schemas.microsoft.com/office/drawing/2014/main" id="{FD44E046-4449-43D7-B163-2030117AF939}"/>
                  </a:ext>
                </a:extLst>
              </p:cNvPr>
              <p:cNvSpPr txBox="1"/>
              <p:nvPr/>
            </p:nvSpPr>
            <p:spPr>
              <a:xfrm>
                <a:off x="6498580" y="2041108"/>
                <a:ext cx="756797"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P3</a:t>
                </a:r>
                <a:endParaRPr lang="en-GB" sz="2800" dirty="0">
                  <a:latin typeface="Arial" panose="020B0604020202020204" pitchFamily="34" charset="0"/>
                  <a:cs typeface="Arial" panose="020B0604020202020204" pitchFamily="34" charset="0"/>
                </a:endParaRPr>
              </a:p>
            </p:txBody>
          </p:sp>
          <p:sp>
            <p:nvSpPr>
              <p:cNvPr id="22" name="TextovéPole 21">
                <a:extLst>
                  <a:ext uri="{FF2B5EF4-FFF2-40B4-BE49-F238E27FC236}">
                    <a16:creationId xmlns:a16="http://schemas.microsoft.com/office/drawing/2014/main" id="{FD1F437B-7E5B-4147-B838-3925A6AEDB35}"/>
                  </a:ext>
                </a:extLst>
              </p:cNvPr>
              <p:cNvSpPr txBox="1"/>
              <p:nvPr/>
            </p:nvSpPr>
            <p:spPr>
              <a:xfrm>
                <a:off x="7115267" y="3510756"/>
                <a:ext cx="733463"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T5</a:t>
                </a:r>
                <a:endParaRPr lang="en-GB" sz="2800" dirty="0">
                  <a:latin typeface="Arial" panose="020B0604020202020204" pitchFamily="34" charset="0"/>
                  <a:cs typeface="Arial" panose="020B0604020202020204" pitchFamily="34" charset="0"/>
                </a:endParaRPr>
              </a:p>
            </p:txBody>
          </p:sp>
          <p:sp>
            <p:nvSpPr>
              <p:cNvPr id="23" name="TextovéPole 22">
                <a:extLst>
                  <a:ext uri="{FF2B5EF4-FFF2-40B4-BE49-F238E27FC236}">
                    <a16:creationId xmlns:a16="http://schemas.microsoft.com/office/drawing/2014/main" id="{7D1C9B29-9AA1-4015-AD01-3000A7EE0C61}"/>
                  </a:ext>
                </a:extLst>
              </p:cNvPr>
              <p:cNvSpPr txBox="1"/>
              <p:nvPr/>
            </p:nvSpPr>
            <p:spPr>
              <a:xfrm>
                <a:off x="2025352" y="2257708"/>
                <a:ext cx="976526"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Fp2</a:t>
                </a:r>
                <a:endParaRPr lang="en-GB" sz="2800" dirty="0">
                  <a:latin typeface="Arial" panose="020B0604020202020204" pitchFamily="34" charset="0"/>
                  <a:cs typeface="Arial" panose="020B0604020202020204" pitchFamily="34" charset="0"/>
                </a:endParaRPr>
              </a:p>
            </p:txBody>
          </p:sp>
          <p:sp>
            <p:nvSpPr>
              <p:cNvPr id="24" name="TextovéPole 23">
                <a:extLst>
                  <a:ext uri="{FF2B5EF4-FFF2-40B4-BE49-F238E27FC236}">
                    <a16:creationId xmlns:a16="http://schemas.microsoft.com/office/drawing/2014/main" id="{1A886455-D36D-4717-B96C-2B3CCA522317}"/>
                  </a:ext>
                </a:extLst>
              </p:cNvPr>
              <p:cNvSpPr txBox="1"/>
              <p:nvPr/>
            </p:nvSpPr>
            <p:spPr>
              <a:xfrm>
                <a:off x="2469788" y="1256278"/>
                <a:ext cx="733463"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F4</a:t>
                </a:r>
                <a:endParaRPr lang="en-GB" sz="2800" dirty="0">
                  <a:latin typeface="Arial" panose="020B0604020202020204" pitchFamily="34" charset="0"/>
                  <a:cs typeface="Arial" panose="020B0604020202020204" pitchFamily="34" charset="0"/>
                </a:endParaRPr>
              </a:p>
            </p:txBody>
          </p:sp>
          <p:sp>
            <p:nvSpPr>
              <p:cNvPr id="25" name="TextovéPole 24">
                <a:extLst>
                  <a:ext uri="{FF2B5EF4-FFF2-40B4-BE49-F238E27FC236}">
                    <a16:creationId xmlns:a16="http://schemas.microsoft.com/office/drawing/2014/main" id="{78AF1921-85BD-4BA8-A3A8-A8AC32303D63}"/>
                  </a:ext>
                </a:extLst>
              </p:cNvPr>
              <p:cNvSpPr txBox="1"/>
              <p:nvPr/>
            </p:nvSpPr>
            <p:spPr>
              <a:xfrm>
                <a:off x="3600670" y="483126"/>
                <a:ext cx="782075"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C4</a:t>
                </a:r>
                <a:endParaRPr lang="en-GB" sz="2800" dirty="0">
                  <a:latin typeface="Arial" panose="020B0604020202020204" pitchFamily="34" charset="0"/>
                  <a:cs typeface="Arial" panose="020B0604020202020204" pitchFamily="34" charset="0"/>
                </a:endParaRPr>
              </a:p>
            </p:txBody>
          </p:sp>
        </p:grpSp>
        <p:sp>
          <p:nvSpPr>
            <p:cNvPr id="2" name="Ovál 1">
              <a:extLst>
                <a:ext uri="{FF2B5EF4-FFF2-40B4-BE49-F238E27FC236}">
                  <a16:creationId xmlns:a16="http://schemas.microsoft.com/office/drawing/2014/main" id="{018A9D3C-258C-4C73-9145-421043AF84E7}"/>
                </a:ext>
              </a:extLst>
            </p:cNvPr>
            <p:cNvSpPr/>
            <p:nvPr/>
          </p:nvSpPr>
          <p:spPr bwMode="auto">
            <a:xfrm>
              <a:off x="5829822" y="4932640"/>
              <a:ext cx="216025" cy="216024"/>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3200" b="1" dirty="0">
                <a:effectLst>
                  <a:outerShdw blurRad="38100" dist="38100" dir="2700000" algn="tl">
                    <a:srgbClr val="000000">
                      <a:alpha val="43137"/>
                    </a:srgbClr>
                  </a:outerShdw>
                </a:effectLst>
                <a:latin typeface="Arial" panose="020B0604020202020204" pitchFamily="34" charset="0"/>
              </a:endParaRPr>
            </a:p>
          </p:txBody>
        </p:sp>
        <p:sp>
          <p:nvSpPr>
            <p:cNvPr id="27" name="Ovál 26">
              <a:extLst>
                <a:ext uri="{FF2B5EF4-FFF2-40B4-BE49-F238E27FC236}">
                  <a16:creationId xmlns:a16="http://schemas.microsoft.com/office/drawing/2014/main" id="{A16620B2-32F5-4F59-9402-1FF774367E8B}"/>
                </a:ext>
              </a:extLst>
            </p:cNvPr>
            <p:cNvSpPr/>
            <p:nvPr/>
          </p:nvSpPr>
          <p:spPr bwMode="auto">
            <a:xfrm>
              <a:off x="6087466" y="5166234"/>
              <a:ext cx="216025" cy="216024"/>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3200" b="1" dirty="0">
                <a:effectLst>
                  <a:outerShdw blurRad="38100" dist="38100" dir="2700000" algn="tl">
                    <a:srgbClr val="000000">
                      <a:alpha val="43137"/>
                    </a:srgbClr>
                  </a:outerShdw>
                </a:effectLst>
                <a:latin typeface="Arial" panose="020B0604020202020204" pitchFamily="34" charset="0"/>
              </a:endParaRPr>
            </a:p>
          </p:txBody>
        </p:sp>
        <p:sp>
          <p:nvSpPr>
            <p:cNvPr id="28" name="Ovál 27">
              <a:extLst>
                <a:ext uri="{FF2B5EF4-FFF2-40B4-BE49-F238E27FC236}">
                  <a16:creationId xmlns:a16="http://schemas.microsoft.com/office/drawing/2014/main" id="{A0079F4D-6B9D-4CF1-AC0C-6979001C7EA5}"/>
                </a:ext>
              </a:extLst>
            </p:cNvPr>
            <p:cNvSpPr/>
            <p:nvPr/>
          </p:nvSpPr>
          <p:spPr bwMode="auto">
            <a:xfrm>
              <a:off x="6104892" y="4763341"/>
              <a:ext cx="216025" cy="216024"/>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3200" b="1" dirty="0">
                <a:effectLst>
                  <a:outerShdw blurRad="38100" dist="38100" dir="2700000" algn="tl">
                    <a:srgbClr val="000000">
                      <a:alpha val="43137"/>
                    </a:srgbClr>
                  </a:outerShdw>
                </a:effectLst>
                <a:latin typeface="Arial" panose="020B0604020202020204" pitchFamily="34" charset="0"/>
              </a:endParaRPr>
            </a:p>
          </p:txBody>
        </p:sp>
      </p:grpSp>
      <p:sp>
        <p:nvSpPr>
          <p:cNvPr id="26" name="Line 4">
            <a:extLst>
              <a:ext uri="{FF2B5EF4-FFF2-40B4-BE49-F238E27FC236}">
                <a16:creationId xmlns:a16="http://schemas.microsoft.com/office/drawing/2014/main" id="{8BFC7EB0-56D5-4E4D-A0E4-E6E863365D84}"/>
              </a:ext>
            </a:extLst>
          </p:cNvPr>
          <p:cNvSpPr>
            <a:spLocks noChangeShapeType="1"/>
          </p:cNvSpPr>
          <p:nvPr/>
        </p:nvSpPr>
        <p:spPr bwMode="auto">
          <a:xfrm flipH="1" flipV="1">
            <a:off x="6443303" y="5298493"/>
            <a:ext cx="762460" cy="55990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9" name="Rectangle 6"/>
          <p:cNvSpPr>
            <a:spLocks noChangeArrowheads="1"/>
          </p:cNvSpPr>
          <p:nvPr/>
        </p:nvSpPr>
        <p:spPr bwMode="auto">
          <a:xfrm>
            <a:off x="729205" y="404664"/>
            <a:ext cx="1123901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nSpc>
                <a:spcPct val="90000"/>
              </a:lnSpc>
              <a:spcBef>
                <a:spcPct val="0"/>
              </a:spcBef>
            </a:pPr>
            <a:r>
              <a:rPr lang="en-US" altLang="en-US" sz="4400" dirty="0" smtClean="0">
                <a:solidFill>
                  <a:schemeClr val="accent1"/>
                </a:solidFill>
                <a:latin typeface="+mj-lt"/>
                <a:ea typeface="+mj-ea"/>
                <a:cs typeface="+mj-cs"/>
              </a:rPr>
              <a:t>Supplementary</a:t>
            </a:r>
            <a:r>
              <a:rPr lang="cs-CZ" altLang="en-US" sz="4400" dirty="0" smtClean="0">
                <a:solidFill>
                  <a:schemeClr val="accent1"/>
                </a:solidFill>
                <a:latin typeface="+mj-lt"/>
                <a:ea typeface="+mj-ea"/>
                <a:cs typeface="+mj-cs"/>
              </a:rPr>
              <a:t> </a:t>
            </a:r>
            <a:r>
              <a:rPr lang="en-US" altLang="en-US" sz="4400" dirty="0" smtClean="0">
                <a:solidFill>
                  <a:schemeClr val="accent1"/>
                </a:solidFill>
                <a:latin typeface="+mj-lt"/>
                <a:ea typeface="+mj-ea"/>
                <a:cs typeface="+mj-cs"/>
              </a:rPr>
              <a:t>anterior temporal electrodes</a:t>
            </a:r>
            <a:endParaRPr lang="cs-CZ" altLang="en-US" sz="4400" dirty="0">
              <a:solidFill>
                <a:schemeClr val="accent1"/>
              </a:solidFill>
              <a:latin typeface="+mj-lt"/>
              <a:ea typeface="+mj-ea"/>
              <a:cs typeface="+mj-cs"/>
            </a:endParaRPr>
          </a:p>
        </p:txBody>
      </p:sp>
    </p:spTree>
    <p:extLst>
      <p:ext uri="{BB962C8B-B14F-4D97-AF65-F5344CB8AC3E}">
        <p14:creationId xmlns:p14="http://schemas.microsoft.com/office/powerpoint/2010/main" val="22293433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82091" y="1034330"/>
            <a:ext cx="7995286" cy="5163693"/>
            <a:chOff x="1553828" y="914401"/>
            <a:chExt cx="8718636" cy="5630863"/>
          </a:xfrm>
        </p:grpSpPr>
        <p:grpSp>
          <p:nvGrpSpPr>
            <p:cNvPr id="3" name="Group 2"/>
            <p:cNvGrpSpPr/>
            <p:nvPr/>
          </p:nvGrpSpPr>
          <p:grpSpPr>
            <a:xfrm>
              <a:off x="1991544" y="914401"/>
              <a:ext cx="8280920" cy="5630863"/>
              <a:chOff x="1991544" y="914401"/>
              <a:chExt cx="8280920" cy="5630863"/>
            </a:xfrm>
          </p:grpSpPr>
          <p:pic>
            <p:nvPicPr>
              <p:cNvPr id="456707" name="Picture 3" descr="G:\SIGNALS\Chlívek\vrbovaeeg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14401"/>
                <a:ext cx="7848600" cy="563086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3030BC09-7F55-4B7A-85B7-1B2F19417BE2}"/>
                  </a:ext>
                </a:extLst>
              </p:cNvPr>
              <p:cNvSpPr/>
              <p:nvPr/>
            </p:nvSpPr>
            <p:spPr bwMode="auto">
              <a:xfrm>
                <a:off x="1991544" y="3212976"/>
                <a:ext cx="8280920" cy="432048"/>
              </a:xfrm>
              <a:prstGeom prst="rect">
                <a:avLst/>
              </a:prstGeom>
              <a:noFill/>
              <a:ln w="412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sp>
          <p:nvSpPr>
            <p:cNvPr id="7" name="Line 4">
              <a:extLst>
                <a:ext uri="{FF2B5EF4-FFF2-40B4-BE49-F238E27FC236}">
                  <a16:creationId xmlns:a16="http://schemas.microsoft.com/office/drawing/2014/main" id="{806EA122-0DB8-41D3-A766-BEEF96DB5046}"/>
                </a:ext>
              </a:extLst>
            </p:cNvPr>
            <p:cNvSpPr>
              <a:spLocks noChangeShapeType="1"/>
            </p:cNvSpPr>
            <p:nvPr/>
          </p:nvSpPr>
          <p:spPr bwMode="auto">
            <a:xfrm>
              <a:off x="1553828" y="5445224"/>
              <a:ext cx="508744"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8" name="Line 4">
              <a:extLst>
                <a:ext uri="{FF2B5EF4-FFF2-40B4-BE49-F238E27FC236}">
                  <a16:creationId xmlns:a16="http://schemas.microsoft.com/office/drawing/2014/main" id="{87293911-B064-42ED-9A41-FA97AA82F82B}"/>
                </a:ext>
              </a:extLst>
            </p:cNvPr>
            <p:cNvSpPr>
              <a:spLocks noChangeShapeType="1"/>
            </p:cNvSpPr>
            <p:nvPr/>
          </p:nvSpPr>
          <p:spPr bwMode="auto">
            <a:xfrm>
              <a:off x="1558628" y="5891698"/>
              <a:ext cx="508744"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12" name="Rectangle 2"/>
          <p:cNvSpPr>
            <a:spLocks noGrp="1" noChangeArrowheads="1"/>
          </p:cNvSpPr>
          <p:nvPr>
            <p:ph type="title"/>
          </p:nvPr>
        </p:nvSpPr>
        <p:spPr>
          <a:xfrm>
            <a:off x="635643" y="115747"/>
            <a:ext cx="11135810" cy="838200"/>
          </a:xfrm>
        </p:spPr>
        <p:txBody>
          <a:bodyPr>
            <a:normAutofit fontScale="90000"/>
          </a:bodyPr>
          <a:lstStyle/>
          <a:p>
            <a:r>
              <a:rPr lang="en-US" altLang="en-US" dirty="0"/>
              <a:t>T</a:t>
            </a:r>
            <a:r>
              <a:rPr lang="en-US" altLang="en-US" dirty="0" smtClean="0"/>
              <a:t>emporal lobe epilepsy with the supplementary anterior temporal electrodes</a:t>
            </a:r>
            <a:endParaRPr lang="cs-CZ" altLang="en-US" dirty="0"/>
          </a:p>
        </p:txBody>
      </p:sp>
    </p:spTree>
    <p:extLst>
      <p:ext uri="{BB962C8B-B14F-4D97-AF65-F5344CB8AC3E}">
        <p14:creationId xmlns:p14="http://schemas.microsoft.com/office/powerpoint/2010/main" val="42568168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ChangeArrowheads="1"/>
          </p:cNvSpPr>
          <p:nvPr/>
        </p:nvSpPr>
        <p:spPr bwMode="auto">
          <a:xfrm>
            <a:off x="3648075" y="16383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Arial" panose="020B0604020202020204" pitchFamily="34" charset="0"/>
            </a:endParaRPr>
          </a:p>
        </p:txBody>
      </p:sp>
      <p:sp>
        <p:nvSpPr>
          <p:cNvPr id="467971" name="Rectangle 3"/>
          <p:cNvSpPr>
            <a:spLocks noChangeArrowheads="1"/>
          </p:cNvSpPr>
          <p:nvPr/>
        </p:nvSpPr>
        <p:spPr bwMode="auto">
          <a:xfrm>
            <a:off x="3648075" y="16335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Arial" panose="020B0604020202020204" pitchFamily="34" charset="0"/>
            </a:endParaRPr>
          </a:p>
        </p:txBody>
      </p:sp>
      <p:sp>
        <p:nvSpPr>
          <p:cNvPr id="467972" name="Rectangle 4"/>
          <p:cNvSpPr>
            <a:spLocks noChangeArrowheads="1"/>
          </p:cNvSpPr>
          <p:nvPr/>
        </p:nvSpPr>
        <p:spPr bwMode="auto">
          <a:xfrm>
            <a:off x="3219450" y="24860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Arial" panose="020B0604020202020204" pitchFamily="34" charset="0"/>
            </a:endParaRPr>
          </a:p>
        </p:txBody>
      </p:sp>
      <p:pic>
        <p:nvPicPr>
          <p:cNvPr id="467973" name="Picture 5" descr="C:\Documents and Settings\uživatel\Plocha\vudea\BSSW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09600"/>
            <a:ext cx="8324850" cy="2971800"/>
          </a:xfrm>
          <a:prstGeom prst="rect">
            <a:avLst/>
          </a:prstGeom>
          <a:noFill/>
          <a:extLst>
            <a:ext uri="{909E8E84-426E-40DD-AFC4-6F175D3DCCD1}">
              <a14:hiddenFill xmlns:a14="http://schemas.microsoft.com/office/drawing/2010/main">
                <a:solidFill>
                  <a:srgbClr val="FFFFFF"/>
                </a:solidFill>
              </a14:hiddenFill>
            </a:ext>
          </a:extLst>
        </p:spPr>
      </p:pic>
      <p:sp>
        <p:nvSpPr>
          <p:cNvPr id="467974" name="Rectangle 6"/>
          <p:cNvSpPr>
            <a:spLocks noChangeArrowheads="1"/>
          </p:cNvSpPr>
          <p:nvPr/>
        </p:nvSpPr>
        <p:spPr bwMode="auto">
          <a:xfrm>
            <a:off x="5257800" y="1295400"/>
            <a:ext cx="1066800" cy="762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grpSp>
        <p:nvGrpSpPr>
          <p:cNvPr id="467975" name="Group 7"/>
          <p:cNvGrpSpPr>
            <a:grpSpLocks/>
          </p:cNvGrpSpPr>
          <p:nvPr/>
        </p:nvGrpSpPr>
        <p:grpSpPr bwMode="auto">
          <a:xfrm>
            <a:off x="4572000" y="1295400"/>
            <a:ext cx="5791200" cy="4876800"/>
            <a:chOff x="1920" y="816"/>
            <a:chExt cx="3648" cy="3072"/>
          </a:xfrm>
        </p:grpSpPr>
        <p:sp>
          <p:nvSpPr>
            <p:cNvPr id="467976" name="Line 8"/>
            <p:cNvSpPr>
              <a:spLocks noChangeShapeType="1"/>
            </p:cNvSpPr>
            <p:nvPr/>
          </p:nvSpPr>
          <p:spPr bwMode="auto">
            <a:xfrm flipH="1">
              <a:off x="1920" y="816"/>
              <a:ext cx="432" cy="912"/>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67977" name="Line 9"/>
            <p:cNvSpPr>
              <a:spLocks noChangeShapeType="1"/>
            </p:cNvSpPr>
            <p:nvPr/>
          </p:nvSpPr>
          <p:spPr bwMode="auto">
            <a:xfrm>
              <a:off x="2976" y="816"/>
              <a:ext cx="2592" cy="912"/>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67978" name="Line 10"/>
            <p:cNvSpPr>
              <a:spLocks noChangeShapeType="1"/>
            </p:cNvSpPr>
            <p:nvPr/>
          </p:nvSpPr>
          <p:spPr bwMode="auto">
            <a:xfrm flipH="1">
              <a:off x="1920" y="1296"/>
              <a:ext cx="432" cy="2592"/>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67979" name="Line 11"/>
            <p:cNvSpPr>
              <a:spLocks noChangeShapeType="1"/>
            </p:cNvSpPr>
            <p:nvPr/>
          </p:nvSpPr>
          <p:spPr bwMode="auto">
            <a:xfrm>
              <a:off x="3024" y="1296"/>
              <a:ext cx="2544" cy="2544"/>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pic>
        <p:nvPicPr>
          <p:cNvPr id="467980" name="Picture 12" descr="C:\Documents and Settings\uživatel\Plocha\vudea\BSSW2de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19401"/>
            <a:ext cx="5791200" cy="33559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467981" name="Group 13"/>
          <p:cNvGrpSpPr>
            <a:grpSpLocks/>
          </p:cNvGrpSpPr>
          <p:nvPr/>
        </p:nvGrpSpPr>
        <p:grpSpPr bwMode="auto">
          <a:xfrm>
            <a:off x="2133600" y="3962400"/>
            <a:ext cx="2438400" cy="1981200"/>
            <a:chOff x="384" y="2496"/>
            <a:chExt cx="1536" cy="1248"/>
          </a:xfrm>
        </p:grpSpPr>
        <p:pic>
          <p:nvPicPr>
            <p:cNvPr id="467982"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 y="2496"/>
              <a:ext cx="1134" cy="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7983" name="Line 15"/>
            <p:cNvSpPr>
              <a:spLocks noChangeShapeType="1"/>
            </p:cNvSpPr>
            <p:nvPr/>
          </p:nvSpPr>
          <p:spPr bwMode="auto">
            <a:xfrm>
              <a:off x="816" y="2928"/>
              <a:ext cx="288" cy="3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67984" name="Line 16"/>
            <p:cNvSpPr>
              <a:spLocks noChangeShapeType="1"/>
            </p:cNvSpPr>
            <p:nvPr/>
          </p:nvSpPr>
          <p:spPr bwMode="auto">
            <a:xfrm>
              <a:off x="1104" y="3264"/>
              <a:ext cx="81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67985" name="Line 17"/>
            <p:cNvSpPr>
              <a:spLocks noChangeShapeType="1"/>
            </p:cNvSpPr>
            <p:nvPr/>
          </p:nvSpPr>
          <p:spPr bwMode="auto">
            <a:xfrm flipV="1">
              <a:off x="1152" y="2544"/>
              <a:ext cx="288" cy="3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67986" name="Line 18"/>
            <p:cNvSpPr>
              <a:spLocks noChangeShapeType="1"/>
            </p:cNvSpPr>
            <p:nvPr/>
          </p:nvSpPr>
          <p:spPr bwMode="auto">
            <a:xfrm>
              <a:off x="1440" y="2544"/>
              <a:ext cx="48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 name="Title 1"/>
          <p:cNvSpPr>
            <a:spLocks noGrp="1"/>
          </p:cNvSpPr>
          <p:nvPr>
            <p:ph type="title"/>
          </p:nvPr>
        </p:nvSpPr>
        <p:spPr>
          <a:xfrm>
            <a:off x="838200" y="14392"/>
            <a:ext cx="10515600" cy="926576"/>
          </a:xfrm>
        </p:spPr>
        <p:txBody>
          <a:bodyPr/>
          <a:lstStyle/>
          <a:p>
            <a:r>
              <a:rPr lang="en-US" dirty="0" smtClean="0"/>
              <a:t>Absence seizure</a:t>
            </a:r>
            <a:endParaRPr lang="en-GB" dirty="0"/>
          </a:p>
        </p:txBody>
      </p:sp>
    </p:spTree>
    <p:extLst>
      <p:ext uri="{BB962C8B-B14F-4D97-AF65-F5344CB8AC3E}">
        <p14:creationId xmlns:p14="http://schemas.microsoft.com/office/powerpoint/2010/main" val="1417750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79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46797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467980"/>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467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5" name="Object 4"/>
          <p:cNvGraphicFramePr>
            <a:graphicFrameLocks noChangeAspect="1"/>
          </p:cNvGraphicFramePr>
          <p:nvPr/>
        </p:nvGraphicFramePr>
        <p:xfrm>
          <a:off x="2286000" y="1295400"/>
          <a:ext cx="7620000" cy="4597400"/>
        </p:xfrm>
        <a:graphic>
          <a:graphicData uri="http://schemas.openxmlformats.org/presentationml/2006/ole">
            <mc:AlternateContent xmlns:mc="http://schemas.openxmlformats.org/markup-compatibility/2006">
              <mc:Choice xmlns:v="urn:schemas-microsoft-com:vml" Requires="v">
                <p:oleObj spid="_x0000_s5349" name="CorelPhotoPaint.Image.7" r:id="rId4" imgW="5955556" imgH="3593651" progId="CorelPhotoPaint.Image.7">
                  <p:embed/>
                </p:oleObj>
              </mc:Choice>
              <mc:Fallback>
                <p:oleObj name="CorelPhotoPaint.Image.7" r:id="rId4" imgW="5955556" imgH="3593651" progId="CorelPhotoPaint.Image.7">
                  <p:embed/>
                  <p:pic>
                    <p:nvPicPr>
                      <p:cNvPr id="9523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295400"/>
                        <a:ext cx="7620000" cy="4597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Evoked</a:t>
            </a:r>
            <a:r>
              <a:rPr lang="cs-CZ" dirty="0" smtClean="0"/>
              <a:t> poten</a:t>
            </a:r>
            <a:r>
              <a:rPr lang="en-US" dirty="0" err="1" smtClean="0"/>
              <a:t>tials</a:t>
            </a:r>
            <a:r>
              <a:rPr lang="cs-CZ" dirty="0" smtClean="0"/>
              <a:t> – </a:t>
            </a:r>
            <a:r>
              <a:rPr lang="en-US" dirty="0" smtClean="0"/>
              <a:t>recording</a:t>
            </a:r>
            <a:endParaRPr lang="en-GB" dirty="0"/>
          </a:p>
        </p:txBody>
      </p:sp>
    </p:spTree>
    <p:extLst>
      <p:ext uri="{BB962C8B-B14F-4D97-AF65-F5344CB8AC3E}">
        <p14:creationId xmlns:p14="http://schemas.microsoft.com/office/powerpoint/2010/main" val="25986081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41631" y="1117058"/>
            <a:ext cx="7016788" cy="5740942"/>
            <a:chOff x="2195514" y="848721"/>
            <a:chExt cx="7317595" cy="5987055"/>
          </a:xfrm>
        </p:grpSpPr>
        <p:pic>
          <p:nvPicPr>
            <p:cNvPr id="9728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118926"/>
              <a:ext cx="2776538"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966526"/>
              <a:ext cx="2801938" cy="127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8664" y="1990464"/>
              <a:ext cx="2801937"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3128964"/>
              <a:ext cx="2801938"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514" y="5160964"/>
              <a:ext cx="2801937"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7"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800" y="4148139"/>
              <a:ext cx="2801938"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8"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7014" y="3136901"/>
              <a:ext cx="2803525"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9"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3200" y="4176714"/>
              <a:ext cx="2801938"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0"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53200" y="5181601"/>
              <a:ext cx="2801938"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2382" name="Line 14"/>
            <p:cNvSpPr>
              <a:spLocks noChangeShapeType="1"/>
            </p:cNvSpPr>
            <p:nvPr/>
          </p:nvSpPr>
          <p:spPr bwMode="auto">
            <a:xfrm>
              <a:off x="5105400" y="1880926"/>
              <a:ext cx="304800" cy="5429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2383" name="Line 15"/>
            <p:cNvSpPr>
              <a:spLocks noChangeShapeType="1"/>
            </p:cNvSpPr>
            <p:nvPr/>
          </p:nvSpPr>
          <p:spPr bwMode="auto">
            <a:xfrm flipH="1">
              <a:off x="6567488" y="1880926"/>
              <a:ext cx="290512" cy="504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2384" name="Text Box 16"/>
            <p:cNvSpPr txBox="1">
              <a:spLocks noChangeArrowheads="1"/>
            </p:cNvSpPr>
            <p:nvPr/>
          </p:nvSpPr>
          <p:spPr bwMode="auto">
            <a:xfrm>
              <a:off x="5999164" y="1134801"/>
              <a:ext cx="4540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3600" dirty="0">
                  <a:effectLst>
                    <a:outerShdw blurRad="38100" dist="38100" dir="2700000" algn="tl">
                      <a:srgbClr val="C0C0C0"/>
                    </a:outerShdw>
                  </a:effectLst>
                  <a:latin typeface="Arial" panose="020B0604020202020204" pitchFamily="34" charset="0"/>
                </a:rPr>
                <a:t>+</a:t>
              </a:r>
              <a:endParaRPr lang="cs-CZ" altLang="en-US" sz="3600" dirty="0">
                <a:effectLst>
                  <a:outerShdw blurRad="38100" dist="38100" dir="2700000" algn="tl">
                    <a:srgbClr val="C0C0C0"/>
                  </a:outerShdw>
                </a:effectLst>
                <a:latin typeface="Arial" panose="020B0604020202020204" pitchFamily="34" charset="0"/>
              </a:endParaRPr>
            </a:p>
          </p:txBody>
        </p:sp>
        <p:sp>
          <p:nvSpPr>
            <p:cNvPr id="97294" name="Text Box 17"/>
            <p:cNvSpPr txBox="1">
              <a:spLocks noChangeArrowheads="1"/>
            </p:cNvSpPr>
            <p:nvPr/>
          </p:nvSpPr>
          <p:spPr bwMode="auto">
            <a:xfrm>
              <a:off x="3048002" y="949063"/>
              <a:ext cx="2409287" cy="41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dirty="0" smtClean="0">
                  <a:latin typeface="Arial" panose="020B0604020202020204" pitchFamily="34" charset="0"/>
                </a:rPr>
                <a:t>Evoked response</a:t>
              </a:r>
              <a:endParaRPr lang="cs-CZ" altLang="en-US" sz="2000" dirty="0">
                <a:latin typeface="Arial" panose="020B0604020202020204" pitchFamily="34" charset="0"/>
              </a:endParaRPr>
            </a:p>
          </p:txBody>
        </p:sp>
        <p:sp>
          <p:nvSpPr>
            <p:cNvPr id="97295" name="Text Box 18"/>
            <p:cNvSpPr txBox="1">
              <a:spLocks noChangeArrowheads="1"/>
            </p:cNvSpPr>
            <p:nvPr/>
          </p:nvSpPr>
          <p:spPr bwMode="auto">
            <a:xfrm>
              <a:off x="6764461" y="848721"/>
              <a:ext cx="2748648" cy="41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dirty="0" smtClean="0">
                  <a:latin typeface="Arial" panose="020B0604020202020204" pitchFamily="34" charset="0"/>
                </a:rPr>
                <a:t>Background activity</a:t>
              </a:r>
              <a:endParaRPr lang="cs-CZ" altLang="en-US" sz="2000" dirty="0">
                <a:latin typeface="Arial" panose="020B0604020202020204" pitchFamily="34" charset="0"/>
              </a:endParaRPr>
            </a:p>
          </p:txBody>
        </p:sp>
        <p:sp>
          <p:nvSpPr>
            <p:cNvPr id="97296" name="Text Box 19"/>
            <p:cNvSpPr txBox="1">
              <a:spLocks noChangeArrowheads="1"/>
            </p:cNvSpPr>
            <p:nvPr/>
          </p:nvSpPr>
          <p:spPr bwMode="auto">
            <a:xfrm>
              <a:off x="2438400" y="4079875"/>
              <a:ext cx="1797437" cy="38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1800" dirty="0">
                  <a:latin typeface="Arial" panose="020B0604020202020204" pitchFamily="34" charset="0"/>
                </a:rPr>
                <a:t>10x </a:t>
              </a:r>
              <a:r>
                <a:rPr lang="en-US" altLang="en-US" sz="1800" dirty="0" smtClean="0">
                  <a:latin typeface="Arial" panose="020B0604020202020204" pitchFamily="34" charset="0"/>
                </a:rPr>
                <a:t>averaging</a:t>
              </a:r>
              <a:endParaRPr lang="cs-CZ" altLang="en-US" sz="1800" dirty="0">
                <a:latin typeface="Arial" panose="020B0604020202020204" pitchFamily="34" charset="0"/>
              </a:endParaRPr>
            </a:p>
          </p:txBody>
        </p:sp>
        <p:sp>
          <p:nvSpPr>
            <p:cNvPr id="97297" name="Text Box 20"/>
            <p:cNvSpPr txBox="1">
              <a:spLocks noChangeArrowheads="1"/>
            </p:cNvSpPr>
            <p:nvPr/>
          </p:nvSpPr>
          <p:spPr bwMode="auto">
            <a:xfrm>
              <a:off x="2447926" y="5057775"/>
              <a:ext cx="1931174" cy="38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1800" dirty="0">
                  <a:latin typeface="Arial" panose="020B0604020202020204" pitchFamily="34" charset="0"/>
                </a:rPr>
                <a:t>100x </a:t>
              </a:r>
              <a:r>
                <a:rPr lang="en-US" altLang="en-US" sz="1800" dirty="0">
                  <a:latin typeface="Arial" panose="020B0604020202020204" pitchFamily="34" charset="0"/>
                </a:rPr>
                <a:t>averaging</a:t>
              </a:r>
              <a:endParaRPr lang="cs-CZ" altLang="en-US" sz="1800" dirty="0">
                <a:latin typeface="Arial" panose="020B0604020202020204" pitchFamily="34" charset="0"/>
              </a:endParaRPr>
            </a:p>
          </p:txBody>
        </p:sp>
        <p:sp>
          <p:nvSpPr>
            <p:cNvPr id="97298" name="Text Box 21"/>
            <p:cNvSpPr txBox="1">
              <a:spLocks noChangeArrowheads="1"/>
            </p:cNvSpPr>
            <p:nvPr/>
          </p:nvSpPr>
          <p:spPr bwMode="auto">
            <a:xfrm>
              <a:off x="2409826" y="6049700"/>
              <a:ext cx="1931174" cy="38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1800" dirty="0">
                  <a:latin typeface="Arial" panose="020B0604020202020204" pitchFamily="34" charset="0"/>
                </a:rPr>
                <a:t>200x </a:t>
              </a:r>
              <a:r>
                <a:rPr lang="en-US" altLang="en-US" sz="1800" dirty="0">
                  <a:latin typeface="Arial" panose="020B0604020202020204" pitchFamily="34" charset="0"/>
                </a:rPr>
                <a:t>averaging</a:t>
              </a:r>
              <a:endParaRPr lang="cs-CZ" altLang="en-US" sz="1800" dirty="0">
                <a:latin typeface="Arial" panose="020B0604020202020204" pitchFamily="34" charset="0"/>
              </a:endParaRPr>
            </a:p>
          </p:txBody>
        </p:sp>
        <p:sp>
          <p:nvSpPr>
            <p:cNvPr id="97299" name="Text Box 22"/>
            <p:cNvSpPr txBox="1">
              <a:spLocks noChangeArrowheads="1"/>
            </p:cNvSpPr>
            <p:nvPr/>
          </p:nvSpPr>
          <p:spPr bwMode="auto">
            <a:xfrm>
              <a:off x="6886576" y="4032250"/>
              <a:ext cx="1931174" cy="38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1800" dirty="0">
                  <a:latin typeface="Arial" panose="020B0604020202020204" pitchFamily="34" charset="0"/>
                </a:rPr>
                <a:t>500x </a:t>
              </a:r>
              <a:r>
                <a:rPr lang="en-US" altLang="en-US" sz="1800" dirty="0">
                  <a:latin typeface="Arial" panose="020B0604020202020204" pitchFamily="34" charset="0"/>
                </a:rPr>
                <a:t>averaging</a:t>
              </a:r>
              <a:endParaRPr lang="cs-CZ" altLang="en-US" sz="1800" dirty="0">
                <a:latin typeface="Arial" panose="020B0604020202020204" pitchFamily="34" charset="0"/>
              </a:endParaRPr>
            </a:p>
          </p:txBody>
        </p:sp>
        <p:sp>
          <p:nvSpPr>
            <p:cNvPr id="97300" name="Text Box 23"/>
            <p:cNvSpPr txBox="1">
              <a:spLocks noChangeArrowheads="1"/>
            </p:cNvSpPr>
            <p:nvPr/>
          </p:nvSpPr>
          <p:spPr bwMode="auto">
            <a:xfrm>
              <a:off x="6896101" y="5010150"/>
              <a:ext cx="2064912" cy="38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1800" dirty="0">
                  <a:latin typeface="Arial" panose="020B0604020202020204" pitchFamily="34" charset="0"/>
                </a:rPr>
                <a:t>1000x </a:t>
              </a:r>
              <a:r>
                <a:rPr lang="en-US" altLang="en-US" sz="1800" dirty="0">
                  <a:latin typeface="Arial" panose="020B0604020202020204" pitchFamily="34" charset="0"/>
                </a:rPr>
                <a:t>averaging</a:t>
              </a:r>
              <a:endParaRPr lang="cs-CZ" altLang="en-US" sz="1800" dirty="0">
                <a:latin typeface="Arial" panose="020B0604020202020204" pitchFamily="34" charset="0"/>
              </a:endParaRPr>
            </a:p>
          </p:txBody>
        </p:sp>
        <p:sp>
          <p:nvSpPr>
            <p:cNvPr id="97301" name="Text Box 24"/>
            <p:cNvSpPr txBox="1">
              <a:spLocks noChangeArrowheads="1"/>
            </p:cNvSpPr>
            <p:nvPr/>
          </p:nvSpPr>
          <p:spPr bwMode="auto">
            <a:xfrm>
              <a:off x="6858001" y="6002075"/>
              <a:ext cx="2064912" cy="38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1800" dirty="0">
                  <a:latin typeface="Arial" panose="020B0604020202020204" pitchFamily="34" charset="0"/>
                </a:rPr>
                <a:t>3000x </a:t>
              </a:r>
              <a:r>
                <a:rPr lang="en-US" altLang="en-US" sz="1800" dirty="0">
                  <a:latin typeface="Arial" panose="020B0604020202020204" pitchFamily="34" charset="0"/>
                </a:rPr>
                <a:t>averaging</a:t>
              </a:r>
              <a:endParaRPr lang="cs-CZ" altLang="en-US" sz="1800" dirty="0">
                <a:latin typeface="Arial" panose="020B0604020202020204" pitchFamily="34" charset="0"/>
              </a:endParaRPr>
            </a:p>
          </p:txBody>
        </p:sp>
      </p:grpSp>
      <p:sp>
        <p:nvSpPr>
          <p:cNvPr id="23" name="Title 1"/>
          <p:cNvSpPr txBox="1">
            <a:spLocks/>
          </p:cNvSpPr>
          <p:nvPr/>
        </p:nvSpPr>
        <p:spPr>
          <a:xfrm>
            <a:off x="838200" y="338492"/>
            <a:ext cx="10515600" cy="926576"/>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dirty="0"/>
              <a:t>Evoked</a:t>
            </a:r>
            <a:r>
              <a:rPr lang="cs-CZ" dirty="0"/>
              <a:t> poten</a:t>
            </a:r>
            <a:r>
              <a:rPr lang="en-US" dirty="0" err="1" smtClean="0"/>
              <a:t>tials</a:t>
            </a:r>
            <a:r>
              <a:rPr lang="en-US" dirty="0" smtClean="0"/>
              <a:t> </a:t>
            </a:r>
            <a:r>
              <a:rPr lang="cs-CZ" dirty="0" smtClean="0"/>
              <a:t>– </a:t>
            </a:r>
            <a:r>
              <a:rPr lang="en-US" dirty="0" smtClean="0"/>
              <a:t>averaging</a:t>
            </a:r>
            <a:endParaRPr lang="en-GB" dirty="0"/>
          </a:p>
        </p:txBody>
      </p:sp>
    </p:spTree>
    <p:extLst>
      <p:ext uri="{BB962C8B-B14F-4D97-AF65-F5344CB8AC3E}">
        <p14:creationId xmlns:p14="http://schemas.microsoft.com/office/powerpoint/2010/main" val="10254843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821803" y="104172"/>
            <a:ext cx="9160397" cy="838200"/>
          </a:xfrm>
        </p:spPr>
        <p:txBody>
          <a:bodyPr>
            <a:noAutofit/>
          </a:bodyPr>
          <a:lstStyle/>
          <a:p>
            <a:r>
              <a:rPr lang="cs-CZ" altLang="en-US" dirty="0" err="1"/>
              <a:t>Brainstem</a:t>
            </a:r>
            <a:r>
              <a:rPr lang="cs-CZ" altLang="en-US" dirty="0"/>
              <a:t> Auditory </a:t>
            </a:r>
            <a:r>
              <a:rPr lang="cs-CZ" altLang="en-US" dirty="0" err="1"/>
              <a:t>Evoked</a:t>
            </a:r>
            <a:r>
              <a:rPr lang="cs-CZ" altLang="en-US" dirty="0"/>
              <a:t> </a:t>
            </a:r>
            <a:r>
              <a:rPr lang="cs-CZ" altLang="en-US" dirty="0" err="1"/>
              <a:t>Potentials</a:t>
            </a:r>
            <a:endParaRPr lang="cs-CZ" altLang="en-US" dirty="0"/>
          </a:p>
        </p:txBody>
      </p:sp>
      <p:pic>
        <p:nvPicPr>
          <p:cNvPr id="98307" name="Picture 3" descr="C:\staryH\jiruska\seminare\rekove\obrazky\bae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3000"/>
            <a:ext cx="4552950" cy="4876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5380" name="Text Box 4"/>
          <p:cNvSpPr txBox="1">
            <a:spLocks noChangeArrowheads="1"/>
          </p:cNvSpPr>
          <p:nvPr/>
        </p:nvSpPr>
        <p:spPr bwMode="auto">
          <a:xfrm>
            <a:off x="6553200" y="1143000"/>
            <a:ext cx="3810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cs-CZ" altLang="en-US" sz="2000" dirty="0">
                <a:latin typeface="Arial" panose="020B0604020202020204" pitchFamily="34" charset="0"/>
              </a:rPr>
              <a:t>I - auditory nerve</a:t>
            </a:r>
          </a:p>
          <a:p>
            <a:pPr>
              <a:defRPr/>
            </a:pPr>
            <a:endParaRPr lang="cs-CZ" altLang="en-US" sz="2000" dirty="0">
              <a:latin typeface="Arial" panose="020B0604020202020204" pitchFamily="34" charset="0"/>
            </a:endParaRPr>
          </a:p>
          <a:p>
            <a:pPr>
              <a:defRPr/>
            </a:pPr>
            <a:r>
              <a:rPr lang="cs-CZ" altLang="en-US" sz="2000" dirty="0">
                <a:latin typeface="Arial" panose="020B0604020202020204" pitchFamily="34" charset="0"/>
              </a:rPr>
              <a:t>II - </a:t>
            </a:r>
            <a:r>
              <a:rPr lang="cs-CZ" altLang="en-US" sz="2000" dirty="0" err="1">
                <a:latin typeface="Arial" panose="020B0604020202020204" pitchFamily="34" charset="0"/>
              </a:rPr>
              <a:t>cochlear</a:t>
            </a:r>
            <a:endParaRPr lang="cs-CZ" altLang="en-US" sz="2000" dirty="0">
              <a:latin typeface="Arial" panose="020B0604020202020204" pitchFamily="34" charset="0"/>
            </a:endParaRPr>
          </a:p>
          <a:p>
            <a:pPr>
              <a:defRPr/>
            </a:pPr>
            <a:endParaRPr lang="cs-CZ" altLang="en-US" sz="2000" dirty="0">
              <a:latin typeface="Arial" panose="020B0604020202020204" pitchFamily="34" charset="0"/>
            </a:endParaRPr>
          </a:p>
          <a:p>
            <a:pPr>
              <a:defRPr/>
            </a:pPr>
            <a:r>
              <a:rPr lang="cs-CZ" altLang="en-US" sz="2000" dirty="0">
                <a:latin typeface="Arial" panose="020B0604020202020204" pitchFamily="34" charset="0"/>
              </a:rPr>
              <a:t>III - superior </a:t>
            </a:r>
            <a:r>
              <a:rPr lang="cs-CZ" altLang="en-US" sz="2000" dirty="0" err="1">
                <a:latin typeface="Arial" panose="020B0604020202020204" pitchFamily="34" charset="0"/>
              </a:rPr>
              <a:t>olivary</a:t>
            </a:r>
            <a:r>
              <a:rPr lang="cs-CZ" altLang="en-US" sz="2000" dirty="0">
                <a:latin typeface="Arial" panose="020B0604020202020204" pitchFamily="34" charset="0"/>
              </a:rPr>
              <a:t> </a:t>
            </a:r>
            <a:r>
              <a:rPr lang="cs-CZ" altLang="en-US" sz="2000" dirty="0" err="1">
                <a:latin typeface="Arial" panose="020B0604020202020204" pitchFamily="34" charset="0"/>
              </a:rPr>
              <a:t>nuclei</a:t>
            </a:r>
            <a:endParaRPr lang="cs-CZ" altLang="en-US" sz="2000" dirty="0">
              <a:latin typeface="Arial" panose="020B0604020202020204" pitchFamily="34" charset="0"/>
            </a:endParaRPr>
          </a:p>
          <a:p>
            <a:pPr>
              <a:defRPr/>
            </a:pPr>
            <a:endParaRPr lang="cs-CZ" altLang="en-US" sz="2000" dirty="0">
              <a:latin typeface="Arial" panose="020B0604020202020204" pitchFamily="34" charset="0"/>
            </a:endParaRPr>
          </a:p>
          <a:p>
            <a:pPr>
              <a:defRPr/>
            </a:pPr>
            <a:r>
              <a:rPr lang="cs-CZ" altLang="en-US" sz="2000" dirty="0">
                <a:latin typeface="Arial" panose="020B0604020202020204" pitchFamily="34" charset="0"/>
              </a:rPr>
              <a:t>IV - </a:t>
            </a:r>
            <a:r>
              <a:rPr lang="cs-CZ" altLang="en-US" sz="2000" dirty="0" err="1">
                <a:latin typeface="Arial" panose="020B0604020202020204" pitchFamily="34" charset="0"/>
              </a:rPr>
              <a:t>lateral</a:t>
            </a:r>
            <a:r>
              <a:rPr lang="cs-CZ" altLang="en-US" sz="2000" dirty="0">
                <a:latin typeface="Arial" panose="020B0604020202020204" pitchFamily="34" charset="0"/>
              </a:rPr>
              <a:t> </a:t>
            </a:r>
            <a:r>
              <a:rPr lang="cs-CZ" altLang="en-US" sz="2000" dirty="0" err="1">
                <a:latin typeface="Arial" panose="020B0604020202020204" pitchFamily="34" charset="0"/>
              </a:rPr>
              <a:t>lemniscus</a:t>
            </a:r>
            <a:endParaRPr lang="cs-CZ" altLang="en-US" sz="2000" dirty="0">
              <a:latin typeface="Arial" panose="020B0604020202020204" pitchFamily="34" charset="0"/>
            </a:endParaRPr>
          </a:p>
          <a:p>
            <a:pPr>
              <a:defRPr/>
            </a:pPr>
            <a:endParaRPr lang="cs-CZ" altLang="en-US" sz="2000" dirty="0">
              <a:latin typeface="Arial" panose="020B0604020202020204" pitchFamily="34" charset="0"/>
            </a:endParaRPr>
          </a:p>
          <a:p>
            <a:pPr>
              <a:defRPr/>
            </a:pPr>
            <a:r>
              <a:rPr lang="cs-CZ" altLang="en-US" sz="2000" dirty="0">
                <a:latin typeface="Arial" panose="020B0604020202020204" pitchFamily="34" charset="0"/>
              </a:rPr>
              <a:t>V - </a:t>
            </a:r>
            <a:r>
              <a:rPr lang="cs-CZ" altLang="en-US" sz="2000" dirty="0" err="1">
                <a:latin typeface="Arial" panose="020B0604020202020204" pitchFamily="34" charset="0"/>
              </a:rPr>
              <a:t>inferior</a:t>
            </a:r>
            <a:r>
              <a:rPr lang="cs-CZ" altLang="en-US" sz="2000" dirty="0">
                <a:latin typeface="Arial" panose="020B0604020202020204" pitchFamily="34" charset="0"/>
              </a:rPr>
              <a:t> </a:t>
            </a:r>
            <a:r>
              <a:rPr lang="cs-CZ" altLang="en-US" sz="2000" dirty="0" err="1">
                <a:latin typeface="Arial" panose="020B0604020202020204" pitchFamily="34" charset="0"/>
              </a:rPr>
              <a:t>colliculi</a:t>
            </a:r>
            <a:endParaRPr lang="cs-CZ" altLang="en-US" sz="2000" dirty="0">
              <a:latin typeface="Arial" panose="020B0604020202020204" pitchFamily="34" charset="0"/>
            </a:endParaRPr>
          </a:p>
          <a:p>
            <a:pPr>
              <a:defRPr/>
            </a:pPr>
            <a:endParaRPr lang="cs-CZ" altLang="en-US" sz="2000" dirty="0">
              <a:latin typeface="Arial" panose="020B0604020202020204" pitchFamily="34" charset="0"/>
            </a:endParaRPr>
          </a:p>
          <a:p>
            <a:pPr>
              <a:defRPr/>
            </a:pPr>
            <a:r>
              <a:rPr lang="cs-CZ" altLang="en-US" sz="2000" dirty="0">
                <a:latin typeface="Arial" panose="020B0604020202020204" pitchFamily="34" charset="0"/>
              </a:rPr>
              <a:t>II+III - pons</a:t>
            </a:r>
          </a:p>
          <a:p>
            <a:pPr>
              <a:defRPr/>
            </a:pPr>
            <a:endParaRPr lang="cs-CZ" altLang="en-US" sz="2000" dirty="0">
              <a:latin typeface="Arial" panose="020B0604020202020204" pitchFamily="34" charset="0"/>
            </a:endParaRPr>
          </a:p>
          <a:p>
            <a:pPr>
              <a:defRPr/>
            </a:pPr>
            <a:r>
              <a:rPr lang="cs-CZ" altLang="en-US" sz="2000" dirty="0">
                <a:latin typeface="Arial" panose="020B0604020202020204" pitchFamily="34" charset="0"/>
              </a:rPr>
              <a:t>IV+V - </a:t>
            </a:r>
            <a:r>
              <a:rPr lang="cs-CZ" altLang="en-US" sz="2000" dirty="0" err="1">
                <a:latin typeface="Arial" panose="020B0604020202020204" pitchFamily="34" charset="0"/>
              </a:rPr>
              <a:t>midbrain</a:t>
            </a:r>
            <a:endParaRPr lang="cs-CZ" altLang="en-US" sz="2000" dirty="0">
              <a:latin typeface="Arial" panose="020B0604020202020204" pitchFamily="34" charset="0"/>
            </a:endParaRPr>
          </a:p>
          <a:p>
            <a:pPr>
              <a:defRPr/>
            </a:pPr>
            <a:endParaRPr lang="cs-CZ" altLang="en-US" sz="2000" dirty="0">
              <a:latin typeface="Arial" panose="020B0604020202020204" pitchFamily="34" charset="0"/>
            </a:endParaRPr>
          </a:p>
        </p:txBody>
      </p:sp>
      <p:sp>
        <p:nvSpPr>
          <p:cNvPr id="98309" name="Text Box 5"/>
          <p:cNvSpPr txBox="1">
            <a:spLocks noChangeArrowheads="1"/>
          </p:cNvSpPr>
          <p:nvPr/>
        </p:nvSpPr>
        <p:spPr bwMode="auto">
          <a:xfrm>
            <a:off x="2422526" y="6248400"/>
            <a:ext cx="34435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2000" b="0" dirty="0" err="1">
                <a:latin typeface="Arial" panose="020B0604020202020204" pitchFamily="34" charset="0"/>
              </a:rPr>
              <a:t>Left</a:t>
            </a:r>
            <a:r>
              <a:rPr lang="cs-CZ" altLang="en-US" sz="2000" b="0" dirty="0">
                <a:latin typeface="Arial" panose="020B0604020202020204" pitchFamily="34" charset="0"/>
              </a:rPr>
              <a:t> </a:t>
            </a:r>
            <a:r>
              <a:rPr lang="cs-CZ" altLang="en-US" sz="2000" b="0" dirty="0" err="1">
                <a:latin typeface="Arial" panose="020B0604020202020204" pitchFamily="34" charset="0"/>
              </a:rPr>
              <a:t>ear</a:t>
            </a:r>
            <a:r>
              <a:rPr lang="cs-CZ" altLang="en-US" sz="2000" b="0" dirty="0">
                <a:latin typeface="Arial" panose="020B0604020202020204" pitchFamily="34" charset="0"/>
              </a:rPr>
              <a:t> </a:t>
            </a:r>
            <a:r>
              <a:rPr lang="cs-CZ" altLang="en-US" sz="2000" b="0" dirty="0" err="1">
                <a:latin typeface="Arial" panose="020B0604020202020204" pitchFamily="34" charset="0"/>
              </a:rPr>
              <a:t>stimulation</a:t>
            </a:r>
            <a:r>
              <a:rPr lang="cs-CZ" altLang="en-US" sz="2000" b="0" dirty="0">
                <a:latin typeface="Arial" panose="020B0604020202020204" pitchFamily="34" charset="0"/>
              </a:rPr>
              <a:t> </a:t>
            </a:r>
            <a:r>
              <a:rPr lang="cs-CZ" altLang="en-US" sz="2000" b="0" dirty="0" err="1">
                <a:latin typeface="Arial" panose="020B0604020202020204" pitchFamily="34" charset="0"/>
              </a:rPr>
              <a:t>at</a:t>
            </a:r>
            <a:r>
              <a:rPr lang="cs-CZ" altLang="en-US" sz="2000" b="0" dirty="0">
                <a:latin typeface="Arial" panose="020B0604020202020204" pitchFamily="34" charset="0"/>
              </a:rPr>
              <a:t> 60 dB.</a:t>
            </a:r>
            <a:endParaRPr lang="cs-CZ" altLang="en-US" b="0" dirty="0">
              <a:latin typeface="Arial" panose="020B0604020202020204" pitchFamily="34" charset="0"/>
            </a:endParaRPr>
          </a:p>
        </p:txBody>
      </p:sp>
    </p:spTree>
    <p:extLst>
      <p:ext uri="{BB962C8B-B14F-4D97-AF65-F5344CB8AC3E}">
        <p14:creationId xmlns:p14="http://schemas.microsoft.com/office/powerpoint/2010/main" val="3242875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p:cNvPicPr>
            <a:picLocks noChangeAspect="1"/>
          </p:cNvPicPr>
          <p:nvPr/>
        </p:nvPicPr>
        <p:blipFill>
          <a:blip r:embed="rId2"/>
          <a:stretch>
            <a:fillRect/>
          </a:stretch>
        </p:blipFill>
        <p:spPr>
          <a:xfrm>
            <a:off x="2342272" y="2478340"/>
            <a:ext cx="3924300" cy="2209800"/>
          </a:xfrm>
          <a:prstGeom prst="rect">
            <a:avLst/>
          </a:prstGeom>
        </p:spPr>
      </p:pic>
      <p:pic>
        <p:nvPicPr>
          <p:cNvPr id="13" name="Obrázek 12">
            <a:extLst>
              <a:ext uri="{FF2B5EF4-FFF2-40B4-BE49-F238E27FC236}">
                <a16:creationId xmlns:a16="http://schemas.microsoft.com/office/drawing/2014/main" id="{6CF01AC2-16A6-4CB8-AF24-140EEDA3CBD3}"/>
              </a:ext>
            </a:extLst>
          </p:cNvPr>
          <p:cNvPicPr>
            <a:picLocks noChangeAspect="1"/>
          </p:cNvPicPr>
          <p:nvPr/>
        </p:nvPicPr>
        <p:blipFill rotWithShape="1">
          <a:blip r:embed="rId3"/>
          <a:srcRect l="20899" t="70999" r="37917" b="721"/>
          <a:stretch/>
        </p:blipFill>
        <p:spPr>
          <a:xfrm>
            <a:off x="3585464" y="1440601"/>
            <a:ext cx="1872208" cy="1367135"/>
          </a:xfrm>
          <a:prstGeom prst="rect">
            <a:avLst/>
          </a:prstGeom>
        </p:spPr>
      </p:pic>
      <p:pic>
        <p:nvPicPr>
          <p:cNvPr id="14" name="Obrázek 13">
            <a:extLst>
              <a:ext uri="{FF2B5EF4-FFF2-40B4-BE49-F238E27FC236}">
                <a16:creationId xmlns:a16="http://schemas.microsoft.com/office/drawing/2014/main" id="{65B9F901-9D9C-4AAF-BB17-6686879772E4}"/>
              </a:ext>
            </a:extLst>
          </p:cNvPr>
          <p:cNvPicPr>
            <a:picLocks noChangeAspect="1"/>
          </p:cNvPicPr>
          <p:nvPr/>
        </p:nvPicPr>
        <p:blipFill rotWithShape="1">
          <a:blip r:embed="rId3"/>
          <a:srcRect l="22164" t="53594" r="15371" b="29151"/>
          <a:stretch/>
        </p:blipFill>
        <p:spPr>
          <a:xfrm>
            <a:off x="6025605" y="2340950"/>
            <a:ext cx="2839673" cy="834170"/>
          </a:xfrm>
          <a:prstGeom prst="rect">
            <a:avLst/>
          </a:prstGeom>
        </p:spPr>
      </p:pic>
      <p:sp>
        <p:nvSpPr>
          <p:cNvPr id="33801" name="TextBox 14"/>
          <p:cNvSpPr txBox="1">
            <a:spLocks noChangeArrowheads="1"/>
          </p:cNvSpPr>
          <p:nvPr/>
        </p:nvSpPr>
        <p:spPr bwMode="auto">
          <a:xfrm>
            <a:off x="5845585" y="1323067"/>
            <a:ext cx="2839673"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smtClean="0">
                <a:latin typeface="Arial" panose="020B0604020202020204" pitchFamily="34" charset="0"/>
                <a:cs typeface="Arial" panose="020B0604020202020204" pitchFamily="34" charset="0"/>
              </a:rPr>
              <a:t>Excita</a:t>
            </a:r>
            <a:r>
              <a:rPr lang="en-US" altLang="en-US" sz="2200" b="0" dirty="0" smtClean="0">
                <a:latin typeface="Arial" panose="020B0604020202020204" pitchFamily="34" charset="0"/>
                <a:cs typeface="Arial" panose="020B0604020202020204" pitchFamily="34" charset="0"/>
              </a:rPr>
              <a:t>tory</a:t>
            </a:r>
            <a:r>
              <a:rPr lang="cs-CZ" altLang="en-US" sz="2200" b="0" dirty="0" smtClean="0">
                <a:latin typeface="Arial" panose="020B0604020202020204" pitchFamily="34" charset="0"/>
                <a:cs typeface="Arial" panose="020B0604020202020204" pitchFamily="34" charset="0"/>
              </a:rPr>
              <a:t> postsynaptic poten</a:t>
            </a:r>
            <a:r>
              <a:rPr lang="en-US" altLang="en-US" sz="2200" b="0" dirty="0" err="1" smtClean="0">
                <a:latin typeface="Arial" panose="020B0604020202020204" pitchFamily="34" charset="0"/>
                <a:cs typeface="Arial" panose="020B0604020202020204" pitchFamily="34" charset="0"/>
              </a:rPr>
              <a:t>tial</a:t>
            </a:r>
            <a:r>
              <a:rPr lang="cs-CZ" altLang="en-US" sz="2200" b="0" dirty="0" smtClean="0">
                <a:latin typeface="Arial" panose="020B0604020202020204" pitchFamily="34" charset="0"/>
                <a:cs typeface="Arial" panose="020B0604020202020204" pitchFamily="34" charset="0"/>
              </a:rPr>
              <a:t> </a:t>
            </a:r>
            <a:r>
              <a:rPr lang="cs-CZ" altLang="en-US" sz="2200" b="0" dirty="0">
                <a:latin typeface="Arial" panose="020B0604020202020204" pitchFamily="34" charset="0"/>
                <a:cs typeface="Arial" panose="020B0604020202020204" pitchFamily="34" charset="0"/>
              </a:rPr>
              <a:t>(EPSP)</a:t>
            </a:r>
          </a:p>
        </p:txBody>
      </p:sp>
      <p:sp>
        <p:nvSpPr>
          <p:cNvPr id="17" name="Obdélník 16">
            <a:extLst>
              <a:ext uri="{FF2B5EF4-FFF2-40B4-BE49-F238E27FC236}">
                <a16:creationId xmlns:a16="http://schemas.microsoft.com/office/drawing/2014/main" id="{AB461499-288B-48C0-8BCC-4F955D63463A}"/>
              </a:ext>
            </a:extLst>
          </p:cNvPr>
          <p:cNvSpPr/>
          <p:nvPr/>
        </p:nvSpPr>
        <p:spPr bwMode="auto">
          <a:xfrm>
            <a:off x="2676421" y="3698990"/>
            <a:ext cx="648072" cy="297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pic>
        <p:nvPicPr>
          <p:cNvPr id="15" name="Picture 2" descr="https://upload.wikimedia.org/wikipedia/commons/thumb/f/fb/Basis_of_Membrane_Potential2.png/800px-Basis_of_Membrane_Potential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3186" y="3092050"/>
            <a:ext cx="3196271" cy="36557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2">
            <a:extLst>
              <a:ext uri="{FF2B5EF4-FFF2-40B4-BE49-F238E27FC236}">
                <a16:creationId xmlns:a16="http://schemas.microsoft.com/office/drawing/2014/main" id="{5892F9EF-EFDD-4A10-B7E6-7C4C8566A95A}"/>
              </a:ext>
            </a:extLst>
          </p:cNvPr>
          <p:cNvSpPr txBox="1">
            <a:spLocks noChangeArrowheads="1"/>
          </p:cNvSpPr>
          <p:nvPr/>
        </p:nvSpPr>
        <p:spPr bwMode="auto">
          <a:xfrm>
            <a:off x="717630" y="174081"/>
            <a:ext cx="9950370" cy="701731"/>
          </a:xfrm>
          <a:prstGeom prst="rect">
            <a:avLst/>
          </a:prstGeom>
          <a:noFill/>
          <a:ln w="9525">
            <a:noFill/>
            <a:miter lim="800000"/>
            <a:headEnd/>
            <a:tailEnd/>
          </a:ln>
        </p:spPr>
        <p:txBody>
          <a:bodyPr wrap="square">
            <a:spAutoFit/>
          </a:bodyPr>
          <a:lstStyle/>
          <a:p>
            <a:pPr>
              <a:lnSpc>
                <a:spcPct val="90000"/>
              </a:lnSpc>
              <a:spcBef>
                <a:spcPct val="0"/>
              </a:spcBef>
              <a:defRPr/>
            </a:pPr>
            <a:r>
              <a:rPr lang="en-GB" sz="4400" b="1" dirty="0" smtClean="0">
                <a:solidFill>
                  <a:schemeClr val="accent1"/>
                </a:solidFill>
                <a:latin typeface="+mj-lt"/>
                <a:ea typeface="+mj-ea"/>
                <a:cs typeface="+mj-cs"/>
              </a:rPr>
              <a:t>Neurophysiology of synaptic transmission</a:t>
            </a:r>
            <a:endParaRPr lang="en-GB" sz="4400" b="1" dirty="0">
              <a:solidFill>
                <a:schemeClr val="accent1"/>
              </a:solidFill>
              <a:latin typeface="+mj-lt"/>
              <a:ea typeface="+mj-ea"/>
              <a:cs typeface="+mj-cs"/>
            </a:endParaRPr>
          </a:p>
        </p:txBody>
      </p:sp>
      <p:sp>
        <p:nvSpPr>
          <p:cNvPr id="19" name="TextBox 8"/>
          <p:cNvSpPr txBox="1">
            <a:spLocks noChangeArrowheads="1"/>
          </p:cNvSpPr>
          <p:nvPr/>
        </p:nvSpPr>
        <p:spPr bwMode="auto">
          <a:xfrm>
            <a:off x="1462692" y="3975520"/>
            <a:ext cx="1659430"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2200" b="0" dirty="0" smtClean="0">
                <a:latin typeface="Arial" panose="020B0604020202020204" pitchFamily="34" charset="0"/>
                <a:cs typeface="Arial" panose="020B0604020202020204" pitchFamily="34" charset="0"/>
              </a:rPr>
              <a:t>Presynaptic</a:t>
            </a:r>
            <a:endParaRPr lang="cs-CZ" altLang="en-US" sz="2200" b="0" dirty="0">
              <a:latin typeface="Arial" panose="020B0604020202020204" pitchFamily="34" charset="0"/>
              <a:cs typeface="Arial" panose="020B0604020202020204" pitchFamily="34" charset="0"/>
            </a:endParaRP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20" name="TextBox 9"/>
          <p:cNvSpPr txBox="1">
            <a:spLocks noChangeArrowheads="1"/>
          </p:cNvSpPr>
          <p:nvPr/>
        </p:nvSpPr>
        <p:spPr bwMode="auto">
          <a:xfrm>
            <a:off x="4527472" y="4764992"/>
            <a:ext cx="1863011"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smtClean="0">
                <a:latin typeface="Arial" panose="020B0604020202020204" pitchFamily="34" charset="0"/>
                <a:cs typeface="Arial" panose="020B0604020202020204" pitchFamily="34" charset="0"/>
              </a:rPr>
              <a:t>Postsynaptic </a:t>
            </a:r>
            <a:endParaRPr lang="cs-CZ" altLang="en-US" sz="2200" b="0" dirty="0">
              <a:latin typeface="Arial" panose="020B0604020202020204" pitchFamily="34" charset="0"/>
              <a:cs typeface="Arial" panose="020B0604020202020204" pitchFamily="34" charset="0"/>
            </a:endParaRP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21" name="TextBox 15"/>
          <p:cNvSpPr txBox="1">
            <a:spLocks noChangeArrowheads="1"/>
          </p:cNvSpPr>
          <p:nvPr/>
        </p:nvSpPr>
        <p:spPr bwMode="auto">
          <a:xfrm>
            <a:off x="3755959" y="933997"/>
            <a:ext cx="1512168"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2200" b="0" dirty="0" smtClean="0">
                <a:latin typeface="Arial" panose="020B0604020202020204" pitchFamily="34" charset="0"/>
                <a:cs typeface="Arial" panose="020B0604020202020204" pitchFamily="34" charset="0"/>
              </a:rPr>
              <a:t>Action potential</a:t>
            </a:r>
            <a:endParaRPr lang="cs-CZ" altLang="en-US" sz="2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8419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2906" y="188640"/>
            <a:ext cx="9299294" cy="1143000"/>
          </a:xfrm>
        </p:spPr>
        <p:txBody>
          <a:bodyPr/>
          <a:lstStyle/>
          <a:p>
            <a:r>
              <a:rPr lang="en-US" dirty="0" smtClean="0"/>
              <a:t>Visual evoked potentials</a:t>
            </a:r>
            <a:endParaRPr lang="en-US" dirty="0"/>
          </a:p>
        </p:txBody>
      </p:sp>
      <p:pic>
        <p:nvPicPr>
          <p:cNvPr id="203778" name="Picture 2" descr="Visually Evoked Potentials by Donnell J. Creel – Webvi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760" y="3140969"/>
            <a:ext cx="4464496" cy="359246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4993D25C-E23C-4F36-B792-20DBAA69F8D2}"/>
              </a:ext>
            </a:extLst>
          </p:cNvPr>
          <p:cNvSpPr/>
          <p:nvPr/>
        </p:nvSpPr>
        <p:spPr>
          <a:xfrm>
            <a:off x="2015718" y="1268761"/>
            <a:ext cx="8112731" cy="1569660"/>
          </a:xfrm>
          <a:prstGeom prst="rect">
            <a:avLst/>
          </a:prstGeom>
        </p:spPr>
        <p:txBody>
          <a:bodyPr wrap="square">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Pattern reversal evoked potentials</a:t>
            </a:r>
            <a:endParaRPr lang="cs-CZ"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Or just blinking</a:t>
            </a:r>
            <a:r>
              <a:rPr lang="cs-CZ"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infants</a:t>
            </a:r>
            <a:r>
              <a:rPr lang="cs-CZ"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comatose patients</a:t>
            </a:r>
            <a:r>
              <a:rPr lang="cs-CZ" sz="2400" dirty="0" smtClean="0">
                <a:latin typeface="Arial" panose="020B0604020202020204" pitchFamily="34" charset="0"/>
                <a:cs typeface="Arial" panose="020B0604020202020204" pitchFamily="34" charset="0"/>
              </a:rPr>
              <a:t>)</a:t>
            </a:r>
            <a:endParaRPr lang="cs-CZ"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Diagnosis of multiple sclerosis, demyelination related diseases, etc.</a:t>
            </a:r>
            <a:endParaRPr lang="en-GB" sz="2400" dirty="0">
              <a:latin typeface="Arial" panose="020B0604020202020204" pitchFamily="34" charset="0"/>
            </a:endParaRPr>
          </a:p>
        </p:txBody>
      </p:sp>
    </p:spTree>
    <p:extLst>
      <p:ext uri="{BB962C8B-B14F-4D97-AF65-F5344CB8AC3E}">
        <p14:creationId xmlns:p14="http://schemas.microsoft.com/office/powerpoint/2010/main" val="55307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l="27556" t="17801" r="15744" b="5900"/>
          <a:stretch/>
        </p:blipFill>
        <p:spPr>
          <a:xfrm>
            <a:off x="1919536" y="2597908"/>
            <a:ext cx="4046982" cy="3063340"/>
          </a:xfrm>
          <a:prstGeom prst="rect">
            <a:avLst/>
          </a:prstGeom>
        </p:spPr>
      </p:pic>
      <p:pic>
        <p:nvPicPr>
          <p:cNvPr id="5" name="Obrázek 4"/>
          <p:cNvPicPr>
            <a:picLocks noChangeAspect="1"/>
          </p:cNvPicPr>
          <p:nvPr/>
        </p:nvPicPr>
        <p:blipFill rotWithShape="1">
          <a:blip r:embed="rId3"/>
          <a:srcRect l="27950" t="16401" r="15350" b="6601"/>
          <a:stretch/>
        </p:blipFill>
        <p:spPr>
          <a:xfrm>
            <a:off x="6355229" y="2585208"/>
            <a:ext cx="4010191" cy="3063340"/>
          </a:xfrm>
          <a:prstGeom prst="rect">
            <a:avLst/>
          </a:prstGeom>
        </p:spPr>
      </p:pic>
      <p:sp>
        <p:nvSpPr>
          <p:cNvPr id="6" name="Obdélník 5">
            <a:extLst>
              <a:ext uri="{FF2B5EF4-FFF2-40B4-BE49-F238E27FC236}">
                <a16:creationId xmlns:a16="http://schemas.microsoft.com/office/drawing/2014/main" id="{4993D25C-E23C-4F36-B792-20DBAA69F8D2}"/>
              </a:ext>
            </a:extLst>
          </p:cNvPr>
          <p:cNvSpPr/>
          <p:nvPr/>
        </p:nvSpPr>
        <p:spPr>
          <a:xfrm>
            <a:off x="2950608" y="1840830"/>
            <a:ext cx="2084225" cy="523220"/>
          </a:xfrm>
          <a:prstGeom prst="rect">
            <a:avLst/>
          </a:prstGeom>
        </p:spPr>
        <p:txBody>
          <a:bodyPr wrap="none">
            <a:spAutoFit/>
          </a:bodyPr>
          <a:lstStyle/>
          <a:p>
            <a:r>
              <a:rPr lang="en-US" sz="2800" dirty="0" smtClean="0">
                <a:latin typeface="Arial" panose="020B0604020202020204" pitchFamily="34" charset="0"/>
                <a:cs typeface="Arial" panose="020B0604020202020204" pitchFamily="34" charset="0"/>
              </a:rPr>
              <a:t>Healthy eye</a:t>
            </a:r>
            <a:endParaRPr lang="en-GB" sz="2800" dirty="0">
              <a:latin typeface="Arial" panose="020B0604020202020204" pitchFamily="34" charset="0"/>
            </a:endParaRPr>
          </a:p>
        </p:txBody>
      </p:sp>
      <p:sp>
        <p:nvSpPr>
          <p:cNvPr id="7" name="Obdélník 6">
            <a:extLst>
              <a:ext uri="{FF2B5EF4-FFF2-40B4-BE49-F238E27FC236}">
                <a16:creationId xmlns:a16="http://schemas.microsoft.com/office/drawing/2014/main" id="{4993D25C-E23C-4F36-B792-20DBAA69F8D2}"/>
              </a:ext>
            </a:extLst>
          </p:cNvPr>
          <p:cNvSpPr/>
          <p:nvPr/>
        </p:nvSpPr>
        <p:spPr>
          <a:xfrm>
            <a:off x="7147558" y="1840830"/>
            <a:ext cx="2364750" cy="523220"/>
          </a:xfrm>
          <a:prstGeom prst="rect">
            <a:avLst/>
          </a:prstGeom>
        </p:spPr>
        <p:txBody>
          <a:bodyPr wrap="none">
            <a:spAutoFit/>
          </a:bodyPr>
          <a:lstStyle/>
          <a:p>
            <a:r>
              <a:rPr lang="en-US" sz="2800" dirty="0" smtClean="0">
                <a:latin typeface="Arial" panose="020B0604020202020204" pitchFamily="34" charset="0"/>
                <a:cs typeface="Arial" panose="020B0604020202020204" pitchFamily="34" charset="0"/>
              </a:rPr>
              <a:t>Diseased eye</a:t>
            </a:r>
            <a:endParaRPr lang="en-GB" sz="2800" dirty="0">
              <a:latin typeface="Arial" panose="020B0604020202020204" pitchFamily="34" charset="0"/>
            </a:endParaRPr>
          </a:p>
        </p:txBody>
      </p:sp>
      <p:sp>
        <p:nvSpPr>
          <p:cNvPr id="8" name="Nadpis 1"/>
          <p:cNvSpPr>
            <a:spLocks noGrp="1"/>
          </p:cNvSpPr>
          <p:nvPr>
            <p:ph type="title"/>
          </p:nvPr>
        </p:nvSpPr>
        <p:spPr>
          <a:xfrm>
            <a:off x="682906" y="188640"/>
            <a:ext cx="9299294" cy="1143000"/>
          </a:xfrm>
        </p:spPr>
        <p:txBody>
          <a:bodyPr/>
          <a:lstStyle/>
          <a:p>
            <a:r>
              <a:rPr lang="en-US" dirty="0" smtClean="0"/>
              <a:t>Visual evoked potentials</a:t>
            </a:r>
            <a:endParaRPr lang="en-US" dirty="0"/>
          </a:p>
        </p:txBody>
      </p:sp>
    </p:spTree>
    <p:extLst>
      <p:ext uri="{BB962C8B-B14F-4D97-AF65-F5344CB8AC3E}">
        <p14:creationId xmlns:p14="http://schemas.microsoft.com/office/powerpoint/2010/main" val="15212107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3E7116-5441-475C-9635-B72B933ED88E}"/>
              </a:ext>
            </a:extLst>
          </p:cNvPr>
          <p:cNvSpPr>
            <a:spLocks noGrp="1"/>
          </p:cNvSpPr>
          <p:nvPr>
            <p:ph type="ctrTitle"/>
          </p:nvPr>
        </p:nvSpPr>
        <p:spPr/>
        <p:txBody>
          <a:bodyPr/>
          <a:lstStyle/>
          <a:p>
            <a:r>
              <a:rPr lang="en-US" dirty="0" smtClean="0"/>
              <a:t>Sleep</a:t>
            </a:r>
            <a:endParaRPr lang="en-US" dirty="0"/>
          </a:p>
        </p:txBody>
      </p:sp>
    </p:spTree>
    <p:extLst>
      <p:ext uri="{BB962C8B-B14F-4D97-AF65-F5344CB8AC3E}">
        <p14:creationId xmlns:p14="http://schemas.microsoft.com/office/powerpoint/2010/main" val="21971814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sleep?</a:t>
            </a:r>
            <a:endParaRPr lang="en-GB" dirty="0"/>
          </a:p>
        </p:txBody>
      </p:sp>
      <p:sp>
        <p:nvSpPr>
          <p:cNvPr id="3" name="Content Placeholder 2"/>
          <p:cNvSpPr>
            <a:spLocks noGrp="1"/>
          </p:cNvSpPr>
          <p:nvPr>
            <p:ph idx="1"/>
          </p:nvPr>
        </p:nvSpPr>
        <p:spPr>
          <a:xfrm>
            <a:off x="838200" y="1473693"/>
            <a:ext cx="4509304" cy="4638583"/>
          </a:xfrm>
        </p:spPr>
        <p:txBody>
          <a:bodyPr/>
          <a:lstStyle/>
          <a:p>
            <a:r>
              <a:rPr lang="en-US" sz="3200" dirty="0" smtClean="0"/>
              <a:t>Basic physiological need</a:t>
            </a:r>
          </a:p>
          <a:p>
            <a:r>
              <a:rPr lang="en-US" sz="3200" dirty="0" smtClean="0"/>
              <a:t>Behavioral state</a:t>
            </a:r>
          </a:p>
          <a:p>
            <a:pPr lvl="1"/>
            <a:r>
              <a:rPr lang="en-US" sz="2800" dirty="0" smtClean="0"/>
              <a:t>Reversible</a:t>
            </a:r>
          </a:p>
          <a:p>
            <a:pPr lvl="1"/>
            <a:r>
              <a:rPr lang="en-US" sz="2800" dirty="0" smtClean="0"/>
              <a:t>Low </a:t>
            </a:r>
            <a:r>
              <a:rPr lang="en-US" sz="2800" dirty="0"/>
              <a:t>interaction with environment</a:t>
            </a:r>
          </a:p>
          <a:p>
            <a:pPr lvl="1"/>
            <a:r>
              <a:rPr lang="en-US" sz="2800" dirty="0"/>
              <a:t>Decrease motor activity</a:t>
            </a:r>
          </a:p>
          <a:p>
            <a:pPr lvl="1"/>
            <a:r>
              <a:rPr lang="en-US" sz="2800" dirty="0"/>
              <a:t>Stereotype postures</a:t>
            </a:r>
          </a:p>
          <a:p>
            <a:endParaRPr lang="en-GB" dirty="0"/>
          </a:p>
        </p:txBody>
      </p:sp>
      <p:pic>
        <p:nvPicPr>
          <p:cNvPr id="4" name="Picture 3"/>
          <p:cNvPicPr>
            <a:picLocks noChangeAspect="1"/>
          </p:cNvPicPr>
          <p:nvPr/>
        </p:nvPicPr>
        <p:blipFill>
          <a:blip r:embed="rId2"/>
          <a:stretch>
            <a:fillRect/>
          </a:stretch>
        </p:blipFill>
        <p:spPr>
          <a:xfrm>
            <a:off x="5683170" y="2397865"/>
            <a:ext cx="6101776" cy="2601889"/>
          </a:xfrm>
          <a:prstGeom prst="rect">
            <a:avLst/>
          </a:prstGeom>
        </p:spPr>
      </p:pic>
    </p:spTree>
    <p:extLst>
      <p:ext uri="{BB962C8B-B14F-4D97-AF65-F5344CB8AC3E}">
        <p14:creationId xmlns:p14="http://schemas.microsoft.com/office/powerpoint/2010/main" val="323472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Polysomnography</a:t>
            </a:r>
            <a:endParaRPr lang="en-GB" dirty="0"/>
          </a:p>
        </p:txBody>
      </p:sp>
      <p:sp>
        <p:nvSpPr>
          <p:cNvPr id="3" name="Content Placeholder 2"/>
          <p:cNvSpPr>
            <a:spLocks noGrp="1"/>
          </p:cNvSpPr>
          <p:nvPr>
            <p:ph idx="1"/>
          </p:nvPr>
        </p:nvSpPr>
        <p:spPr>
          <a:xfrm>
            <a:off x="838200" y="1473693"/>
            <a:ext cx="6349678" cy="4638583"/>
          </a:xfrm>
        </p:spPr>
        <p:txBody>
          <a:bodyPr/>
          <a:lstStyle/>
          <a:p>
            <a:r>
              <a:rPr lang="en-US" dirty="0" smtClean="0"/>
              <a:t>Monitoring of various physiological signals during sleep</a:t>
            </a:r>
            <a:endParaRPr lang="en-GB" dirty="0"/>
          </a:p>
        </p:txBody>
      </p:sp>
      <p:pic>
        <p:nvPicPr>
          <p:cNvPr id="4" name="Picture 3"/>
          <p:cNvPicPr>
            <a:picLocks noChangeAspect="1"/>
          </p:cNvPicPr>
          <p:nvPr/>
        </p:nvPicPr>
        <p:blipFill>
          <a:blip r:embed="rId2"/>
          <a:stretch>
            <a:fillRect/>
          </a:stretch>
        </p:blipFill>
        <p:spPr>
          <a:xfrm>
            <a:off x="868101" y="2682556"/>
            <a:ext cx="5239522" cy="3711328"/>
          </a:xfrm>
          <a:prstGeom prst="rect">
            <a:avLst/>
          </a:prstGeom>
        </p:spPr>
      </p:pic>
      <p:pic>
        <p:nvPicPr>
          <p:cNvPr id="5" name="Picture 4"/>
          <p:cNvPicPr>
            <a:picLocks noChangeAspect="1"/>
          </p:cNvPicPr>
          <p:nvPr/>
        </p:nvPicPr>
        <p:blipFill>
          <a:blip r:embed="rId3"/>
          <a:stretch>
            <a:fillRect/>
          </a:stretch>
        </p:blipFill>
        <p:spPr>
          <a:xfrm>
            <a:off x="6730343" y="590310"/>
            <a:ext cx="5264887" cy="6140370"/>
          </a:xfrm>
          <a:prstGeom prst="rect">
            <a:avLst/>
          </a:prstGeom>
        </p:spPr>
      </p:pic>
    </p:spTree>
    <p:extLst>
      <p:ext uri="{BB962C8B-B14F-4D97-AF65-F5344CB8AC3E}">
        <p14:creationId xmlns:p14="http://schemas.microsoft.com/office/powerpoint/2010/main" val="26047938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Sleep stages</a:t>
            </a:r>
            <a:endParaRPr lang="en-GB" dirty="0"/>
          </a:p>
        </p:txBody>
      </p:sp>
      <p:sp>
        <p:nvSpPr>
          <p:cNvPr id="3" name="Content Placeholder 2"/>
          <p:cNvSpPr>
            <a:spLocks noGrp="1"/>
          </p:cNvSpPr>
          <p:nvPr>
            <p:ph idx="1"/>
          </p:nvPr>
        </p:nvSpPr>
        <p:spPr>
          <a:xfrm>
            <a:off x="6623205" y="1614665"/>
            <a:ext cx="5240846" cy="4638583"/>
          </a:xfrm>
        </p:spPr>
        <p:txBody>
          <a:bodyPr>
            <a:normAutofit/>
          </a:bodyPr>
          <a:lstStyle/>
          <a:p>
            <a:r>
              <a:rPr lang="en-US" sz="3200" dirty="0" smtClean="0"/>
              <a:t>REM (Rapid eye movements)</a:t>
            </a:r>
          </a:p>
          <a:p>
            <a:pPr lvl="1"/>
            <a:r>
              <a:rPr lang="en-US" sz="2800" dirty="0" smtClean="0"/>
              <a:t>Rapid eye movements</a:t>
            </a:r>
          </a:p>
          <a:p>
            <a:pPr lvl="1"/>
            <a:r>
              <a:rPr lang="en-US" sz="2800" dirty="0"/>
              <a:t>Muscle </a:t>
            </a:r>
            <a:r>
              <a:rPr lang="en-US" sz="2800" dirty="0" err="1" smtClean="0"/>
              <a:t>atonia</a:t>
            </a:r>
            <a:endParaRPr lang="en-US" sz="2800" dirty="0" smtClean="0"/>
          </a:p>
          <a:p>
            <a:pPr lvl="2"/>
            <a:r>
              <a:rPr lang="en-US" dirty="0" smtClean="0"/>
              <a:t>Not in REM behavioral disorder (RBD)</a:t>
            </a:r>
            <a:endParaRPr lang="en-US" dirty="0"/>
          </a:p>
          <a:p>
            <a:pPr lvl="1"/>
            <a:r>
              <a:rPr lang="en-US" sz="2800" dirty="0" smtClean="0"/>
              <a:t>Increased </a:t>
            </a:r>
            <a:r>
              <a:rPr lang="en-US" sz="2800" dirty="0"/>
              <a:t>neuronal activity</a:t>
            </a:r>
          </a:p>
          <a:p>
            <a:pPr lvl="1"/>
            <a:r>
              <a:rPr lang="en-US" sz="2800" dirty="0"/>
              <a:t>Increased </a:t>
            </a:r>
            <a:r>
              <a:rPr lang="en-US" sz="2800" dirty="0" smtClean="0"/>
              <a:t>metabolism</a:t>
            </a:r>
          </a:p>
          <a:p>
            <a:pPr lvl="1"/>
            <a:r>
              <a:rPr lang="en-US" sz="2800" dirty="0" smtClean="0"/>
              <a:t>EEG similar to waking</a:t>
            </a:r>
          </a:p>
          <a:p>
            <a:pPr lvl="1"/>
            <a:r>
              <a:rPr lang="en-US" sz="2800" dirty="0" smtClean="0"/>
              <a:t>“Paradoxical sleep”</a:t>
            </a:r>
            <a:endParaRPr lang="en-US" sz="2800" dirty="0"/>
          </a:p>
          <a:p>
            <a:pPr lvl="1"/>
            <a:r>
              <a:rPr lang="en-US" sz="2800" dirty="0" smtClean="0"/>
              <a:t>Vivid dreams</a:t>
            </a:r>
            <a:endParaRPr lang="en-US" sz="3200" dirty="0" smtClean="0"/>
          </a:p>
          <a:p>
            <a:endParaRPr lang="en-GB" dirty="0"/>
          </a:p>
        </p:txBody>
      </p:sp>
      <p:sp>
        <p:nvSpPr>
          <p:cNvPr id="4" name="Content Placeholder 2"/>
          <p:cNvSpPr txBox="1">
            <a:spLocks/>
          </p:cNvSpPr>
          <p:nvPr/>
        </p:nvSpPr>
        <p:spPr>
          <a:xfrm>
            <a:off x="983432" y="1617225"/>
            <a:ext cx="4833395" cy="46385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t>Non-REM</a:t>
            </a:r>
          </a:p>
          <a:p>
            <a:pPr lvl="1"/>
            <a:r>
              <a:rPr lang="en-US" sz="2800" dirty="0" smtClean="0"/>
              <a:t>Classification NREM 1-3</a:t>
            </a:r>
          </a:p>
          <a:p>
            <a:pPr lvl="1"/>
            <a:r>
              <a:rPr lang="en-US" sz="2800" dirty="0" smtClean="0"/>
              <a:t>Alternatively Stage 1-4</a:t>
            </a:r>
          </a:p>
          <a:p>
            <a:pPr lvl="1"/>
            <a:r>
              <a:rPr lang="en-US" sz="2800" dirty="0" smtClean="0"/>
              <a:t>Low neuronal activity</a:t>
            </a:r>
          </a:p>
          <a:p>
            <a:pPr lvl="1"/>
            <a:r>
              <a:rPr lang="en-US" sz="2800" dirty="0" smtClean="0"/>
              <a:t>The lowest level of the brain metabolism</a:t>
            </a:r>
          </a:p>
          <a:p>
            <a:pPr lvl="1"/>
            <a:r>
              <a:rPr lang="en-US" sz="2800" dirty="0" smtClean="0"/>
              <a:t>Decrease of sympathetic activity</a:t>
            </a:r>
          </a:p>
          <a:p>
            <a:pPr lvl="1"/>
            <a:r>
              <a:rPr lang="en-US" sz="2800" dirty="0" smtClean="0"/>
              <a:t>Muscle tone and reflexes intact</a:t>
            </a:r>
          </a:p>
        </p:txBody>
      </p:sp>
    </p:spTree>
    <p:extLst>
      <p:ext uri="{BB962C8B-B14F-4D97-AF65-F5344CB8AC3E}">
        <p14:creationId xmlns:p14="http://schemas.microsoft.com/office/powerpoint/2010/main" val="405489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Sleep EEG</a:t>
            </a:r>
            <a:endParaRPr lang="en-GB" dirty="0"/>
          </a:p>
        </p:txBody>
      </p:sp>
      <p:sp>
        <p:nvSpPr>
          <p:cNvPr id="3" name="Content Placeholder 2"/>
          <p:cNvSpPr>
            <a:spLocks noGrp="1"/>
          </p:cNvSpPr>
          <p:nvPr>
            <p:ph idx="1"/>
          </p:nvPr>
        </p:nvSpPr>
        <p:spPr>
          <a:xfrm>
            <a:off x="8257643" y="1240966"/>
            <a:ext cx="1259581" cy="4805266"/>
          </a:xfrm>
        </p:spPr>
        <p:txBody>
          <a:bodyPr>
            <a:normAutofit/>
          </a:bodyPr>
          <a:lstStyle/>
          <a:p>
            <a:pPr marL="0" indent="0">
              <a:buNone/>
            </a:pPr>
            <a:r>
              <a:rPr lang="en-US" dirty="0" smtClean="0"/>
              <a:t>B</a:t>
            </a:r>
          </a:p>
          <a:p>
            <a:pPr marL="0" indent="0">
              <a:buNone/>
            </a:pPr>
            <a:r>
              <a:rPr lang="en-US" dirty="0" smtClean="0"/>
              <a:t>A</a:t>
            </a:r>
          </a:p>
          <a:p>
            <a:pPr marL="0" indent="0">
              <a:buNone/>
            </a:pPr>
            <a:r>
              <a:rPr lang="en-US" dirty="0" smtClean="0"/>
              <a:t>T</a:t>
            </a:r>
          </a:p>
          <a:p>
            <a:pPr marL="0" indent="0">
              <a:buNone/>
            </a:pPr>
            <a:r>
              <a:rPr lang="en-US" dirty="0" smtClean="0"/>
              <a:t>S</a:t>
            </a:r>
          </a:p>
          <a:p>
            <a:pPr marL="0" indent="0">
              <a:buNone/>
            </a:pPr>
            <a:endParaRPr lang="en-US" dirty="0"/>
          </a:p>
          <a:p>
            <a:pPr marL="0" indent="0">
              <a:buNone/>
            </a:pPr>
            <a:r>
              <a:rPr lang="en-US" dirty="0" smtClean="0"/>
              <a:t>Drink</a:t>
            </a:r>
          </a:p>
          <a:p>
            <a:pPr marL="0" indent="0">
              <a:buNone/>
            </a:pPr>
            <a:endParaRPr lang="en-US" dirty="0"/>
          </a:p>
          <a:p>
            <a:pPr marL="0" indent="0">
              <a:buNone/>
            </a:pPr>
            <a:endParaRPr lang="en-US" dirty="0" smtClean="0"/>
          </a:p>
          <a:p>
            <a:pPr marL="0" indent="0">
              <a:buNone/>
            </a:pPr>
            <a:r>
              <a:rPr lang="en-US" dirty="0" smtClean="0"/>
              <a:t>Blood</a:t>
            </a:r>
          </a:p>
        </p:txBody>
      </p:sp>
      <p:pic>
        <p:nvPicPr>
          <p:cNvPr id="4" name="Picture 3"/>
          <p:cNvPicPr>
            <a:picLocks noChangeAspect="1"/>
          </p:cNvPicPr>
          <p:nvPr/>
        </p:nvPicPr>
        <p:blipFill rotWithShape="1">
          <a:blip r:embed="rId2"/>
          <a:srcRect t="25012" r="10441" b="62314"/>
          <a:stretch/>
        </p:blipFill>
        <p:spPr>
          <a:xfrm>
            <a:off x="2585508" y="1938329"/>
            <a:ext cx="4729484" cy="679189"/>
          </a:xfrm>
          <a:prstGeom prst="rect">
            <a:avLst/>
          </a:prstGeom>
        </p:spPr>
      </p:pic>
      <p:pic>
        <p:nvPicPr>
          <p:cNvPr id="6" name="Picture 5"/>
          <p:cNvPicPr>
            <a:picLocks noChangeAspect="1"/>
          </p:cNvPicPr>
          <p:nvPr/>
        </p:nvPicPr>
        <p:blipFill rotWithShape="1">
          <a:blip r:embed="rId2"/>
          <a:srcRect t="13579" r="10422" b="76149"/>
          <a:stretch/>
        </p:blipFill>
        <p:spPr>
          <a:xfrm>
            <a:off x="2585508" y="5250697"/>
            <a:ext cx="4730495" cy="550506"/>
          </a:xfrm>
          <a:prstGeom prst="rect">
            <a:avLst/>
          </a:prstGeom>
        </p:spPr>
      </p:pic>
      <p:pic>
        <p:nvPicPr>
          <p:cNvPr id="7" name="Picture 6"/>
          <p:cNvPicPr>
            <a:picLocks noChangeAspect="1"/>
          </p:cNvPicPr>
          <p:nvPr/>
        </p:nvPicPr>
        <p:blipFill rotWithShape="1">
          <a:blip r:embed="rId2"/>
          <a:srcRect t="91199" r="10642" b="1137"/>
          <a:stretch/>
        </p:blipFill>
        <p:spPr>
          <a:xfrm>
            <a:off x="2585508" y="5826761"/>
            <a:ext cx="4718831" cy="410668"/>
          </a:xfrm>
          <a:prstGeom prst="rect">
            <a:avLst/>
          </a:prstGeom>
        </p:spPr>
      </p:pic>
      <p:pic>
        <p:nvPicPr>
          <p:cNvPr id="8" name="Picture 7"/>
          <p:cNvPicPr>
            <a:picLocks noChangeAspect="1"/>
          </p:cNvPicPr>
          <p:nvPr/>
        </p:nvPicPr>
        <p:blipFill rotWithShape="1">
          <a:blip r:embed="rId2"/>
          <a:srcRect t="2088" r="82864" b="87466"/>
          <a:stretch/>
        </p:blipFill>
        <p:spPr>
          <a:xfrm>
            <a:off x="2585508" y="1434273"/>
            <a:ext cx="904944" cy="559837"/>
          </a:xfrm>
          <a:prstGeom prst="rect">
            <a:avLst/>
          </a:prstGeom>
        </p:spPr>
      </p:pic>
      <p:pic>
        <p:nvPicPr>
          <p:cNvPr id="9" name="Picture 8"/>
          <p:cNvPicPr>
            <a:picLocks noChangeAspect="1"/>
          </p:cNvPicPr>
          <p:nvPr/>
        </p:nvPicPr>
        <p:blipFill rotWithShape="1">
          <a:blip r:embed="rId2"/>
          <a:srcRect l="17745" t="2725" r="47585" b="87133"/>
          <a:stretch/>
        </p:blipFill>
        <p:spPr>
          <a:xfrm>
            <a:off x="5387625" y="1431636"/>
            <a:ext cx="1830874" cy="560555"/>
          </a:xfrm>
          <a:prstGeom prst="rect">
            <a:avLst/>
          </a:prstGeom>
        </p:spPr>
      </p:pic>
      <p:pic>
        <p:nvPicPr>
          <p:cNvPr id="10" name="Picture 9"/>
          <p:cNvPicPr>
            <a:picLocks noChangeAspect="1"/>
          </p:cNvPicPr>
          <p:nvPr/>
        </p:nvPicPr>
        <p:blipFill rotWithShape="1">
          <a:blip r:embed="rId2"/>
          <a:srcRect l="51296" t="1798" r="12732" b="87965"/>
          <a:stretch/>
        </p:blipFill>
        <p:spPr>
          <a:xfrm>
            <a:off x="3490453" y="1431636"/>
            <a:ext cx="1899712" cy="558017"/>
          </a:xfrm>
          <a:prstGeom prst="rect">
            <a:avLst/>
          </a:prstGeom>
        </p:spPr>
      </p:pic>
      <p:pic>
        <p:nvPicPr>
          <p:cNvPr id="11" name="Picture 10"/>
          <p:cNvPicPr>
            <a:picLocks noChangeAspect="1"/>
          </p:cNvPicPr>
          <p:nvPr/>
        </p:nvPicPr>
        <p:blipFill rotWithShape="1">
          <a:blip r:embed="rId2"/>
          <a:srcRect t="37976" r="10441" b="46528"/>
          <a:stretch/>
        </p:blipFill>
        <p:spPr>
          <a:xfrm>
            <a:off x="2585508" y="2586401"/>
            <a:ext cx="4729484" cy="830424"/>
          </a:xfrm>
          <a:prstGeom prst="rect">
            <a:avLst/>
          </a:prstGeom>
        </p:spPr>
      </p:pic>
      <p:pic>
        <p:nvPicPr>
          <p:cNvPr id="12" name="Picture 11"/>
          <p:cNvPicPr>
            <a:picLocks noChangeAspect="1"/>
          </p:cNvPicPr>
          <p:nvPr/>
        </p:nvPicPr>
        <p:blipFill rotWithShape="1">
          <a:blip r:embed="rId2"/>
          <a:srcRect t="53994" r="10441" b="11090"/>
          <a:stretch/>
        </p:blipFill>
        <p:spPr>
          <a:xfrm>
            <a:off x="2585508" y="3378489"/>
            <a:ext cx="4729484" cy="1871177"/>
          </a:xfrm>
          <a:prstGeom prst="rect">
            <a:avLst/>
          </a:prstGeom>
        </p:spPr>
      </p:pic>
      <p:sp>
        <p:nvSpPr>
          <p:cNvPr id="14" name="TextBox 13"/>
          <p:cNvSpPr txBox="1"/>
          <p:nvPr/>
        </p:nvSpPr>
        <p:spPr>
          <a:xfrm>
            <a:off x="4777274" y="2332653"/>
            <a:ext cx="1007706" cy="307777"/>
          </a:xfrm>
          <a:prstGeom prst="rect">
            <a:avLst/>
          </a:prstGeom>
          <a:noFill/>
        </p:spPr>
        <p:txBody>
          <a:bodyPr wrap="square" rtlCol="0">
            <a:spAutoFit/>
          </a:bodyPr>
          <a:lstStyle/>
          <a:p>
            <a:pPr algn="ctr"/>
            <a:r>
              <a:rPr lang="en-US" sz="1400" dirty="0" smtClean="0"/>
              <a:t>4-7 Hz</a:t>
            </a:r>
            <a:endParaRPr lang="en-GB" sz="1400" dirty="0"/>
          </a:p>
        </p:txBody>
      </p:sp>
      <p:sp>
        <p:nvSpPr>
          <p:cNvPr id="15" name="TextBox 14"/>
          <p:cNvSpPr txBox="1"/>
          <p:nvPr/>
        </p:nvSpPr>
        <p:spPr>
          <a:xfrm>
            <a:off x="3508310" y="1726162"/>
            <a:ext cx="1007706" cy="307777"/>
          </a:xfrm>
          <a:prstGeom prst="rect">
            <a:avLst/>
          </a:prstGeom>
          <a:noFill/>
        </p:spPr>
        <p:txBody>
          <a:bodyPr wrap="square" rtlCol="0">
            <a:spAutoFit/>
          </a:bodyPr>
          <a:lstStyle/>
          <a:p>
            <a:pPr algn="ctr"/>
            <a:r>
              <a:rPr lang="en-US" sz="1400" dirty="0" smtClean="0"/>
              <a:t>12-30 Hz</a:t>
            </a:r>
            <a:endParaRPr lang="en-GB" sz="1400" dirty="0"/>
          </a:p>
        </p:txBody>
      </p:sp>
      <p:sp>
        <p:nvSpPr>
          <p:cNvPr id="16" name="TextBox 15"/>
          <p:cNvSpPr txBox="1"/>
          <p:nvPr/>
        </p:nvSpPr>
        <p:spPr>
          <a:xfrm>
            <a:off x="6456780" y="1698170"/>
            <a:ext cx="1007706" cy="307777"/>
          </a:xfrm>
          <a:prstGeom prst="rect">
            <a:avLst/>
          </a:prstGeom>
          <a:noFill/>
        </p:spPr>
        <p:txBody>
          <a:bodyPr wrap="square" rtlCol="0">
            <a:spAutoFit/>
          </a:bodyPr>
          <a:lstStyle/>
          <a:p>
            <a:pPr algn="ctr"/>
            <a:r>
              <a:rPr lang="en-US" sz="1400" dirty="0" smtClean="0"/>
              <a:t>8-12 Hz</a:t>
            </a:r>
            <a:endParaRPr lang="en-GB" sz="1400" dirty="0"/>
          </a:p>
        </p:txBody>
      </p:sp>
      <p:sp>
        <p:nvSpPr>
          <p:cNvPr id="17" name="TextBox 16"/>
          <p:cNvSpPr txBox="1"/>
          <p:nvPr/>
        </p:nvSpPr>
        <p:spPr>
          <a:xfrm>
            <a:off x="4739953" y="3965509"/>
            <a:ext cx="1007706" cy="307777"/>
          </a:xfrm>
          <a:prstGeom prst="rect">
            <a:avLst/>
          </a:prstGeom>
          <a:noFill/>
        </p:spPr>
        <p:txBody>
          <a:bodyPr wrap="square" rtlCol="0">
            <a:spAutoFit/>
          </a:bodyPr>
          <a:lstStyle/>
          <a:p>
            <a:pPr algn="ctr"/>
            <a:r>
              <a:rPr lang="en-US" sz="1400" dirty="0" smtClean="0"/>
              <a:t>1-4 Hz</a:t>
            </a:r>
            <a:endParaRPr lang="en-GB" sz="1400" dirty="0"/>
          </a:p>
        </p:txBody>
      </p:sp>
      <p:sp>
        <p:nvSpPr>
          <p:cNvPr id="18" name="TextBox 17"/>
          <p:cNvSpPr txBox="1"/>
          <p:nvPr/>
        </p:nvSpPr>
        <p:spPr>
          <a:xfrm>
            <a:off x="5682345" y="5010538"/>
            <a:ext cx="1007706" cy="307777"/>
          </a:xfrm>
          <a:prstGeom prst="rect">
            <a:avLst/>
          </a:prstGeom>
          <a:noFill/>
        </p:spPr>
        <p:txBody>
          <a:bodyPr wrap="square" rtlCol="0">
            <a:spAutoFit/>
          </a:bodyPr>
          <a:lstStyle/>
          <a:p>
            <a:pPr algn="ctr"/>
            <a:r>
              <a:rPr lang="en-US" sz="1400" dirty="0" smtClean="0"/>
              <a:t>1-4 Hz</a:t>
            </a:r>
            <a:endParaRPr lang="en-GB" sz="1400" dirty="0"/>
          </a:p>
        </p:txBody>
      </p:sp>
      <p:sp>
        <p:nvSpPr>
          <p:cNvPr id="19" name="TextBox 18"/>
          <p:cNvSpPr txBox="1"/>
          <p:nvPr/>
        </p:nvSpPr>
        <p:spPr>
          <a:xfrm>
            <a:off x="5299785" y="5523721"/>
            <a:ext cx="1007706" cy="307777"/>
          </a:xfrm>
          <a:prstGeom prst="rect">
            <a:avLst/>
          </a:prstGeom>
          <a:noFill/>
        </p:spPr>
        <p:txBody>
          <a:bodyPr wrap="square" rtlCol="0">
            <a:spAutoFit/>
          </a:bodyPr>
          <a:lstStyle/>
          <a:p>
            <a:pPr algn="ctr"/>
            <a:r>
              <a:rPr lang="en-US" sz="1400" dirty="0" smtClean="0"/>
              <a:t>12-30 Hz</a:t>
            </a:r>
            <a:endParaRPr lang="en-GB" sz="1400" dirty="0"/>
          </a:p>
        </p:txBody>
      </p:sp>
    </p:spTree>
    <p:extLst>
      <p:ext uri="{BB962C8B-B14F-4D97-AF65-F5344CB8AC3E}">
        <p14:creationId xmlns:p14="http://schemas.microsoft.com/office/powerpoint/2010/main" val="264114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Hypnogram</a:t>
            </a:r>
            <a:r>
              <a:rPr lang="en-US" dirty="0" smtClean="0"/>
              <a:t>, sleep cycles</a:t>
            </a:r>
            <a:endParaRPr lang="en-GB" dirty="0"/>
          </a:p>
        </p:txBody>
      </p:sp>
      <p:sp>
        <p:nvSpPr>
          <p:cNvPr id="3" name="Content Placeholder 2"/>
          <p:cNvSpPr>
            <a:spLocks noGrp="1"/>
          </p:cNvSpPr>
          <p:nvPr>
            <p:ph idx="1"/>
          </p:nvPr>
        </p:nvSpPr>
        <p:spPr>
          <a:xfrm>
            <a:off x="838200" y="5069711"/>
            <a:ext cx="10515600" cy="1042565"/>
          </a:xfrm>
        </p:spPr>
        <p:txBody>
          <a:bodyPr/>
          <a:lstStyle/>
          <a:p>
            <a:r>
              <a:rPr lang="en-US" dirty="0" smtClean="0"/>
              <a:t>Cycle duration 90 – 110 minutes</a:t>
            </a:r>
            <a:endParaRPr lang="en-GB" dirty="0" smtClean="0"/>
          </a:p>
          <a:p>
            <a:r>
              <a:rPr lang="en-US" dirty="0" smtClean="0"/>
              <a:t>4 – 6 cycles per night</a:t>
            </a:r>
          </a:p>
        </p:txBody>
      </p:sp>
      <p:grpSp>
        <p:nvGrpSpPr>
          <p:cNvPr id="5" name="Skupina 6">
            <a:extLst>
              <a:ext uri="{FF2B5EF4-FFF2-40B4-BE49-F238E27FC236}">
                <a16:creationId xmlns:a16="http://schemas.microsoft.com/office/drawing/2014/main" id="{5CA2D74D-C186-4E20-BCAD-44B6C0AAF5F2}"/>
              </a:ext>
            </a:extLst>
          </p:cNvPr>
          <p:cNvGrpSpPr/>
          <p:nvPr/>
        </p:nvGrpSpPr>
        <p:grpSpPr>
          <a:xfrm>
            <a:off x="1226916" y="1215342"/>
            <a:ext cx="9745883" cy="3657599"/>
            <a:chOff x="0" y="1196752"/>
            <a:chExt cx="8789622" cy="3189698"/>
          </a:xfrm>
        </p:grpSpPr>
        <p:pic>
          <p:nvPicPr>
            <p:cNvPr id="6" name="Obrázek 3">
              <a:extLst>
                <a:ext uri="{FF2B5EF4-FFF2-40B4-BE49-F238E27FC236}">
                  <a16:creationId xmlns:a16="http://schemas.microsoft.com/office/drawing/2014/main" id="{FC55DDDA-39C7-4FD5-8E45-60BC82A44DB6}"/>
                </a:ext>
              </a:extLst>
            </p:cNvPr>
            <p:cNvPicPr>
              <a:picLocks noChangeAspect="1"/>
            </p:cNvPicPr>
            <p:nvPr/>
          </p:nvPicPr>
          <p:blipFill rotWithShape="1">
            <a:blip r:embed="rId2"/>
            <a:srcRect l="20863" t="17769" r="9838" b="39981"/>
            <a:stretch/>
          </p:blipFill>
          <p:spPr>
            <a:xfrm>
              <a:off x="0" y="1196752"/>
              <a:ext cx="8789622" cy="2880320"/>
            </a:xfrm>
            <a:prstGeom prst="rect">
              <a:avLst/>
            </a:prstGeom>
          </p:spPr>
        </p:pic>
        <p:pic>
          <p:nvPicPr>
            <p:cNvPr id="7" name="Obrázek 4">
              <a:extLst>
                <a:ext uri="{FF2B5EF4-FFF2-40B4-BE49-F238E27FC236}">
                  <a16:creationId xmlns:a16="http://schemas.microsoft.com/office/drawing/2014/main" id="{1A6271CB-3F09-42DF-BF02-BD0B0965C781}"/>
                </a:ext>
              </a:extLst>
            </p:cNvPr>
            <p:cNvPicPr>
              <a:picLocks noChangeAspect="1"/>
            </p:cNvPicPr>
            <p:nvPr/>
          </p:nvPicPr>
          <p:blipFill rotWithShape="1">
            <a:blip r:embed="rId3"/>
            <a:srcRect l="31097" t="71148" r="11416" b="23820"/>
            <a:stretch/>
          </p:blipFill>
          <p:spPr>
            <a:xfrm>
              <a:off x="1269157" y="4041357"/>
              <a:ext cx="7335291" cy="345093"/>
            </a:xfrm>
            <a:prstGeom prst="rect">
              <a:avLst/>
            </a:prstGeom>
          </p:spPr>
        </p:pic>
      </p:grpSp>
    </p:spTree>
    <p:extLst>
      <p:ext uri="{BB962C8B-B14F-4D97-AF65-F5344CB8AC3E}">
        <p14:creationId xmlns:p14="http://schemas.microsoft.com/office/powerpoint/2010/main" val="2367262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Physiological changes during sleep</a:t>
            </a:r>
            <a:endParaRPr lang="en-GB" dirty="0"/>
          </a:p>
        </p:txBody>
      </p:sp>
      <p:grpSp>
        <p:nvGrpSpPr>
          <p:cNvPr id="4" name="Skupina 6">
            <a:extLst>
              <a:ext uri="{FF2B5EF4-FFF2-40B4-BE49-F238E27FC236}">
                <a16:creationId xmlns:a16="http://schemas.microsoft.com/office/drawing/2014/main" id="{5CA2D74D-C186-4E20-BCAD-44B6C0AAF5F2}"/>
              </a:ext>
            </a:extLst>
          </p:cNvPr>
          <p:cNvGrpSpPr/>
          <p:nvPr/>
        </p:nvGrpSpPr>
        <p:grpSpPr>
          <a:xfrm>
            <a:off x="1054108" y="1641057"/>
            <a:ext cx="8789622" cy="3189698"/>
            <a:chOff x="0" y="1196752"/>
            <a:chExt cx="8789622" cy="3189698"/>
          </a:xfrm>
        </p:grpSpPr>
        <p:pic>
          <p:nvPicPr>
            <p:cNvPr id="5" name="Obrázek 3">
              <a:extLst>
                <a:ext uri="{FF2B5EF4-FFF2-40B4-BE49-F238E27FC236}">
                  <a16:creationId xmlns:a16="http://schemas.microsoft.com/office/drawing/2014/main" id="{FC55DDDA-39C7-4FD5-8E45-60BC82A44DB6}"/>
                </a:ext>
              </a:extLst>
            </p:cNvPr>
            <p:cNvPicPr>
              <a:picLocks noChangeAspect="1"/>
            </p:cNvPicPr>
            <p:nvPr/>
          </p:nvPicPr>
          <p:blipFill rotWithShape="1">
            <a:blip r:embed="rId2"/>
            <a:srcRect l="20863" t="17769" r="9838" b="39981"/>
            <a:stretch/>
          </p:blipFill>
          <p:spPr>
            <a:xfrm>
              <a:off x="0" y="1196752"/>
              <a:ext cx="8789622" cy="2880320"/>
            </a:xfrm>
            <a:prstGeom prst="rect">
              <a:avLst/>
            </a:prstGeom>
          </p:spPr>
        </p:pic>
        <p:pic>
          <p:nvPicPr>
            <p:cNvPr id="6" name="Obrázek 4">
              <a:extLst>
                <a:ext uri="{FF2B5EF4-FFF2-40B4-BE49-F238E27FC236}">
                  <a16:creationId xmlns:a16="http://schemas.microsoft.com/office/drawing/2014/main" id="{1A6271CB-3F09-42DF-BF02-BD0B0965C781}"/>
                </a:ext>
              </a:extLst>
            </p:cNvPr>
            <p:cNvPicPr>
              <a:picLocks noChangeAspect="1"/>
            </p:cNvPicPr>
            <p:nvPr/>
          </p:nvPicPr>
          <p:blipFill rotWithShape="1">
            <a:blip r:embed="rId3"/>
            <a:srcRect l="31097" t="71148" r="11416" b="23820"/>
            <a:stretch/>
          </p:blipFill>
          <p:spPr>
            <a:xfrm>
              <a:off x="1269157" y="4041357"/>
              <a:ext cx="7335291" cy="345093"/>
            </a:xfrm>
            <a:prstGeom prst="rect">
              <a:avLst/>
            </a:prstGeom>
          </p:spPr>
        </p:pic>
      </p:grpSp>
      <p:grpSp>
        <p:nvGrpSpPr>
          <p:cNvPr id="7" name="Skupina 16">
            <a:extLst>
              <a:ext uri="{FF2B5EF4-FFF2-40B4-BE49-F238E27FC236}">
                <a16:creationId xmlns:a16="http://schemas.microsoft.com/office/drawing/2014/main" id="{C31625F5-3AE7-45AE-A924-A36DD94F800F}"/>
              </a:ext>
            </a:extLst>
          </p:cNvPr>
          <p:cNvGrpSpPr/>
          <p:nvPr/>
        </p:nvGrpSpPr>
        <p:grpSpPr>
          <a:xfrm>
            <a:off x="1477096" y="1214959"/>
            <a:ext cx="8789622" cy="3189698"/>
            <a:chOff x="0" y="1196752"/>
            <a:chExt cx="8789622" cy="3189698"/>
          </a:xfrm>
        </p:grpSpPr>
        <p:pic>
          <p:nvPicPr>
            <p:cNvPr id="8" name="Obrázek 18">
              <a:extLst>
                <a:ext uri="{FF2B5EF4-FFF2-40B4-BE49-F238E27FC236}">
                  <a16:creationId xmlns:a16="http://schemas.microsoft.com/office/drawing/2014/main" id="{3F550FBB-17CB-42B3-929D-0704B70A6CD4}"/>
                </a:ext>
              </a:extLst>
            </p:cNvPr>
            <p:cNvPicPr>
              <a:picLocks noChangeAspect="1"/>
            </p:cNvPicPr>
            <p:nvPr/>
          </p:nvPicPr>
          <p:blipFill rotWithShape="1">
            <a:blip r:embed="rId2"/>
            <a:srcRect l="20863" t="17769" r="9838" b="39981"/>
            <a:stretch/>
          </p:blipFill>
          <p:spPr>
            <a:xfrm>
              <a:off x="0" y="1196752"/>
              <a:ext cx="8789622" cy="2880320"/>
            </a:xfrm>
            <a:prstGeom prst="rect">
              <a:avLst/>
            </a:prstGeom>
          </p:spPr>
        </p:pic>
        <p:pic>
          <p:nvPicPr>
            <p:cNvPr id="9" name="Obrázek 20">
              <a:extLst>
                <a:ext uri="{FF2B5EF4-FFF2-40B4-BE49-F238E27FC236}">
                  <a16:creationId xmlns:a16="http://schemas.microsoft.com/office/drawing/2014/main" id="{DBB47094-DC9B-404E-A1E8-71FEDE520E18}"/>
                </a:ext>
              </a:extLst>
            </p:cNvPr>
            <p:cNvPicPr>
              <a:picLocks noChangeAspect="1"/>
            </p:cNvPicPr>
            <p:nvPr/>
          </p:nvPicPr>
          <p:blipFill rotWithShape="1">
            <a:blip r:embed="rId3"/>
            <a:srcRect l="31097" t="71148" r="11416" b="23820"/>
            <a:stretch/>
          </p:blipFill>
          <p:spPr>
            <a:xfrm>
              <a:off x="1269157" y="4041357"/>
              <a:ext cx="7335291" cy="345093"/>
            </a:xfrm>
            <a:prstGeom prst="rect">
              <a:avLst/>
            </a:prstGeom>
          </p:spPr>
        </p:pic>
      </p:grpSp>
      <p:pic>
        <p:nvPicPr>
          <p:cNvPr id="10" name="Obrázek 1">
            <a:extLst>
              <a:ext uri="{FF2B5EF4-FFF2-40B4-BE49-F238E27FC236}">
                <a16:creationId xmlns:a16="http://schemas.microsoft.com/office/drawing/2014/main" id="{B16730B1-9FF1-4333-991C-7440EB47922C}"/>
              </a:ext>
            </a:extLst>
          </p:cNvPr>
          <p:cNvPicPr>
            <a:picLocks noChangeAspect="1"/>
          </p:cNvPicPr>
          <p:nvPr/>
        </p:nvPicPr>
        <p:blipFill rotWithShape="1">
          <a:blip r:embed="rId4"/>
          <a:srcRect l="20863" t="25094" r="11413" b="50000"/>
          <a:stretch/>
        </p:blipFill>
        <p:spPr>
          <a:xfrm>
            <a:off x="1409734" y="4483920"/>
            <a:ext cx="8705917" cy="1720937"/>
          </a:xfrm>
          <a:prstGeom prst="rect">
            <a:avLst/>
          </a:prstGeom>
        </p:spPr>
      </p:pic>
    </p:spTree>
    <p:extLst>
      <p:ext uri="{BB962C8B-B14F-4D97-AF65-F5344CB8AC3E}">
        <p14:creationId xmlns:p14="http://schemas.microsoft.com/office/powerpoint/2010/main" val="21515281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70534"/>
            <a:ext cx="10515600" cy="926576"/>
          </a:xfrm>
        </p:spPr>
        <p:txBody>
          <a:bodyPr/>
          <a:lstStyle/>
          <a:p>
            <a:r>
              <a:rPr lang="en-US" dirty="0" smtClean="0"/>
              <a:t>Physiological changes during sleep</a:t>
            </a:r>
            <a:endParaRPr lang="en-GB" dirty="0"/>
          </a:p>
        </p:txBody>
      </p:sp>
      <p:pic>
        <p:nvPicPr>
          <p:cNvPr id="8" name="Obrázek 1">
            <a:extLst>
              <a:ext uri="{FF2B5EF4-FFF2-40B4-BE49-F238E27FC236}">
                <a16:creationId xmlns:a16="http://schemas.microsoft.com/office/drawing/2014/main" id="{B16730B1-9FF1-4333-991C-7440EB47922C}"/>
              </a:ext>
            </a:extLst>
          </p:cNvPr>
          <p:cNvPicPr>
            <a:picLocks noChangeAspect="1"/>
          </p:cNvPicPr>
          <p:nvPr/>
        </p:nvPicPr>
        <p:blipFill rotWithShape="1">
          <a:blip r:embed="rId2"/>
          <a:srcRect l="20166" t="50001" r="12110" b="17720"/>
          <a:stretch/>
        </p:blipFill>
        <p:spPr>
          <a:xfrm>
            <a:off x="1147665" y="3170598"/>
            <a:ext cx="8248262" cy="964107"/>
          </a:xfrm>
          <a:prstGeom prst="rect">
            <a:avLst/>
          </a:prstGeom>
        </p:spPr>
      </p:pic>
      <p:pic>
        <p:nvPicPr>
          <p:cNvPr id="9" name="Obrázek 2">
            <a:extLst>
              <a:ext uri="{FF2B5EF4-FFF2-40B4-BE49-F238E27FC236}">
                <a16:creationId xmlns:a16="http://schemas.microsoft.com/office/drawing/2014/main" id="{E182EFD3-EB51-43BD-9EAB-2F00F465519F}"/>
              </a:ext>
            </a:extLst>
          </p:cNvPr>
          <p:cNvPicPr>
            <a:picLocks noChangeAspect="1"/>
          </p:cNvPicPr>
          <p:nvPr/>
        </p:nvPicPr>
        <p:blipFill rotWithShape="1">
          <a:blip r:embed="rId3"/>
          <a:srcRect l="21650" t="23628" r="11413" b="40478"/>
          <a:stretch/>
        </p:blipFill>
        <p:spPr>
          <a:xfrm>
            <a:off x="1334278" y="4148372"/>
            <a:ext cx="8145624" cy="979729"/>
          </a:xfrm>
          <a:prstGeom prst="rect">
            <a:avLst/>
          </a:prstGeom>
        </p:spPr>
      </p:pic>
      <p:pic>
        <p:nvPicPr>
          <p:cNvPr id="11" name="Obrázek 18">
            <a:extLst>
              <a:ext uri="{FF2B5EF4-FFF2-40B4-BE49-F238E27FC236}">
                <a16:creationId xmlns:a16="http://schemas.microsoft.com/office/drawing/2014/main" id="{3F550FBB-17CB-42B3-929D-0704B70A6CD4}"/>
              </a:ext>
            </a:extLst>
          </p:cNvPr>
          <p:cNvPicPr>
            <a:picLocks noChangeAspect="1"/>
          </p:cNvPicPr>
          <p:nvPr/>
        </p:nvPicPr>
        <p:blipFill rotWithShape="1">
          <a:blip r:embed="rId4"/>
          <a:srcRect l="20863" t="17769" r="9838" b="39981"/>
          <a:stretch/>
        </p:blipFill>
        <p:spPr>
          <a:xfrm>
            <a:off x="1239261" y="982504"/>
            <a:ext cx="8425543" cy="2200592"/>
          </a:xfrm>
          <a:prstGeom prst="rect">
            <a:avLst/>
          </a:prstGeom>
        </p:spPr>
      </p:pic>
      <p:sp>
        <p:nvSpPr>
          <p:cNvPr id="13" name="TextBox 12"/>
          <p:cNvSpPr txBox="1"/>
          <p:nvPr/>
        </p:nvSpPr>
        <p:spPr>
          <a:xfrm>
            <a:off x="873760" y="3434080"/>
            <a:ext cx="1402080" cy="369332"/>
          </a:xfrm>
          <a:prstGeom prst="rect">
            <a:avLst/>
          </a:prstGeom>
          <a:solidFill>
            <a:schemeClr val="bg1"/>
          </a:solidFill>
        </p:spPr>
        <p:txBody>
          <a:bodyPr wrap="square" rtlCol="0">
            <a:spAutoFit/>
          </a:bodyPr>
          <a:lstStyle/>
          <a:p>
            <a:r>
              <a:rPr lang="en-US" dirty="0" smtClean="0"/>
              <a:t>Heart rate</a:t>
            </a:r>
            <a:endParaRPr lang="en-GB" dirty="0"/>
          </a:p>
        </p:txBody>
      </p:sp>
      <p:sp>
        <p:nvSpPr>
          <p:cNvPr id="14" name="TextBox 13"/>
          <p:cNvSpPr txBox="1"/>
          <p:nvPr/>
        </p:nvSpPr>
        <p:spPr>
          <a:xfrm>
            <a:off x="839416" y="4449048"/>
            <a:ext cx="1402080" cy="369332"/>
          </a:xfrm>
          <a:prstGeom prst="rect">
            <a:avLst/>
          </a:prstGeom>
          <a:solidFill>
            <a:schemeClr val="bg1"/>
          </a:solidFill>
        </p:spPr>
        <p:txBody>
          <a:bodyPr wrap="square" rtlCol="0">
            <a:spAutoFit/>
          </a:bodyPr>
          <a:lstStyle/>
          <a:p>
            <a:r>
              <a:rPr lang="en-US" dirty="0" smtClean="0"/>
              <a:t>Respiration</a:t>
            </a:r>
            <a:endParaRPr lang="en-GB" dirty="0"/>
          </a:p>
        </p:txBody>
      </p:sp>
      <p:pic>
        <p:nvPicPr>
          <p:cNvPr id="16" name="Obrázek 2">
            <a:extLst>
              <a:ext uri="{FF2B5EF4-FFF2-40B4-BE49-F238E27FC236}">
                <a16:creationId xmlns:a16="http://schemas.microsoft.com/office/drawing/2014/main" id="{E182EFD3-EB51-43BD-9EAB-2F00F465519F}"/>
              </a:ext>
            </a:extLst>
          </p:cNvPr>
          <p:cNvPicPr>
            <a:picLocks noChangeAspect="1"/>
          </p:cNvPicPr>
          <p:nvPr/>
        </p:nvPicPr>
        <p:blipFill rotWithShape="1">
          <a:blip r:embed="rId3"/>
          <a:srcRect l="21582" t="58451" r="11481" b="12307"/>
          <a:stretch/>
        </p:blipFill>
        <p:spPr>
          <a:xfrm>
            <a:off x="1310640" y="5120640"/>
            <a:ext cx="8158480" cy="1148080"/>
          </a:xfrm>
          <a:prstGeom prst="rect">
            <a:avLst/>
          </a:prstGeom>
        </p:spPr>
      </p:pic>
      <p:sp>
        <p:nvSpPr>
          <p:cNvPr id="15" name="TextBox 14"/>
          <p:cNvSpPr txBox="1"/>
          <p:nvPr/>
        </p:nvSpPr>
        <p:spPr>
          <a:xfrm>
            <a:off x="650240" y="5438616"/>
            <a:ext cx="1622624" cy="369332"/>
          </a:xfrm>
          <a:prstGeom prst="rect">
            <a:avLst/>
          </a:prstGeom>
          <a:solidFill>
            <a:schemeClr val="bg1"/>
          </a:solidFill>
        </p:spPr>
        <p:txBody>
          <a:bodyPr wrap="square" rtlCol="0">
            <a:spAutoFit/>
          </a:bodyPr>
          <a:lstStyle/>
          <a:p>
            <a:r>
              <a:rPr lang="en-US" dirty="0" smtClean="0"/>
              <a:t>Penile erection</a:t>
            </a:r>
            <a:endParaRPr lang="en-GB" dirty="0"/>
          </a:p>
        </p:txBody>
      </p:sp>
    </p:spTree>
    <p:extLst>
      <p:ext uri="{BB962C8B-B14F-4D97-AF65-F5344CB8AC3E}">
        <p14:creationId xmlns:p14="http://schemas.microsoft.com/office/powerpoint/2010/main" val="2731404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9AF79F95-E0F8-43ED-B02C-3C9B01B97044}"/>
              </a:ext>
            </a:extLst>
          </p:cNvPr>
          <p:cNvGrpSpPr/>
          <p:nvPr/>
        </p:nvGrpSpPr>
        <p:grpSpPr>
          <a:xfrm>
            <a:off x="6495225" y="1590685"/>
            <a:ext cx="4656876" cy="4338638"/>
            <a:chOff x="4780551" y="1772816"/>
            <a:chExt cx="4656876" cy="4338638"/>
          </a:xfrm>
        </p:grpSpPr>
        <p:grpSp>
          <p:nvGrpSpPr>
            <p:cNvPr id="26" name="Group 1"/>
            <p:cNvGrpSpPr>
              <a:grpSpLocks/>
            </p:cNvGrpSpPr>
            <p:nvPr/>
          </p:nvGrpSpPr>
          <p:grpSpPr bwMode="auto">
            <a:xfrm>
              <a:off x="4780551" y="1772816"/>
              <a:ext cx="4656876" cy="3313113"/>
              <a:chOff x="130835" y="1844824"/>
              <a:chExt cx="4657189" cy="3312368"/>
            </a:xfrm>
          </p:grpSpPr>
          <p:pic>
            <p:nvPicPr>
              <p:cNvPr id="27" name="Picture 5" descr="Image result for summation postsynaptic potential temporal spatial"/>
              <p:cNvPicPr>
                <a:picLocks noChangeAspect="1" noChangeArrowheads="1"/>
              </p:cNvPicPr>
              <p:nvPr/>
            </p:nvPicPr>
            <p:blipFill>
              <a:blip r:embed="rId2">
                <a:extLst>
                  <a:ext uri="{28A0092B-C50C-407E-A947-70E740481C1C}">
                    <a14:useLocalDpi xmlns:a14="http://schemas.microsoft.com/office/drawing/2010/main" val="0"/>
                  </a:ext>
                </a:extLst>
              </a:blip>
              <a:srcRect b="47876"/>
              <a:stretch>
                <a:fillRect/>
              </a:stretch>
            </p:blipFill>
            <p:spPr bwMode="auto">
              <a:xfrm>
                <a:off x="539552" y="1844824"/>
                <a:ext cx="3960440"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0"/>
              <p:cNvSpPr txBox="1">
                <a:spLocks noChangeArrowheads="1"/>
              </p:cNvSpPr>
              <p:nvPr/>
            </p:nvSpPr>
            <p:spPr bwMode="auto">
              <a:xfrm>
                <a:off x="1907704" y="1844824"/>
                <a:ext cx="2880320" cy="4307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29" name="TextBox 17"/>
              <p:cNvSpPr txBox="1">
                <a:spLocks noChangeArrowheads="1"/>
              </p:cNvSpPr>
              <p:nvPr/>
            </p:nvSpPr>
            <p:spPr bwMode="auto">
              <a:xfrm>
                <a:off x="787980" y="1945860"/>
                <a:ext cx="435648" cy="4307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30" name="TextBox 18"/>
              <p:cNvSpPr txBox="1">
                <a:spLocks noChangeArrowheads="1"/>
              </p:cNvSpPr>
              <p:nvPr/>
            </p:nvSpPr>
            <p:spPr bwMode="auto">
              <a:xfrm>
                <a:off x="787980" y="2995344"/>
                <a:ext cx="435648" cy="4307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31" name="TextBox 19"/>
              <p:cNvSpPr txBox="1">
                <a:spLocks noChangeArrowheads="1"/>
              </p:cNvSpPr>
              <p:nvPr/>
            </p:nvSpPr>
            <p:spPr bwMode="auto">
              <a:xfrm>
                <a:off x="397789" y="4236453"/>
                <a:ext cx="933851" cy="4307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32" name="TextBox 20"/>
              <p:cNvSpPr txBox="1">
                <a:spLocks noChangeArrowheads="1"/>
              </p:cNvSpPr>
              <p:nvPr/>
            </p:nvSpPr>
            <p:spPr bwMode="auto">
              <a:xfrm>
                <a:off x="941360" y="4172330"/>
                <a:ext cx="435648" cy="4307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33" name="TextBox 23"/>
              <p:cNvSpPr txBox="1">
                <a:spLocks noChangeArrowheads="1"/>
              </p:cNvSpPr>
              <p:nvPr/>
            </p:nvSpPr>
            <p:spPr bwMode="auto">
              <a:xfrm>
                <a:off x="130835" y="3130234"/>
                <a:ext cx="1170592" cy="4307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EPSP2 </a:t>
                </a:r>
                <a:endParaRPr lang="en-US" altLang="en-US" sz="2200" b="0" dirty="0">
                  <a:latin typeface="Arial" panose="020B0604020202020204" pitchFamily="34" charset="0"/>
                  <a:cs typeface="Arial" panose="020B0604020202020204" pitchFamily="34" charset="0"/>
                </a:endParaRPr>
              </a:p>
            </p:txBody>
          </p:sp>
          <p:sp>
            <p:nvSpPr>
              <p:cNvPr id="34" name="TextBox 24"/>
              <p:cNvSpPr txBox="1">
                <a:spLocks noChangeArrowheads="1"/>
              </p:cNvSpPr>
              <p:nvPr/>
            </p:nvSpPr>
            <p:spPr bwMode="auto">
              <a:xfrm>
                <a:off x="148179" y="2109003"/>
                <a:ext cx="1170592" cy="4307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EPSP1 </a:t>
                </a:r>
                <a:endParaRPr lang="en-US" altLang="en-US" sz="2200" b="0" dirty="0">
                  <a:latin typeface="Arial" panose="020B0604020202020204" pitchFamily="34" charset="0"/>
                  <a:cs typeface="Arial" panose="020B0604020202020204" pitchFamily="34" charset="0"/>
                </a:endParaRPr>
              </a:p>
            </p:txBody>
          </p:sp>
          <p:sp>
            <p:nvSpPr>
              <p:cNvPr id="35" name="TextBox 25"/>
              <p:cNvSpPr txBox="1">
                <a:spLocks noChangeArrowheads="1"/>
              </p:cNvSpPr>
              <p:nvPr/>
            </p:nvSpPr>
            <p:spPr bwMode="auto">
              <a:xfrm>
                <a:off x="310822" y="4443959"/>
                <a:ext cx="765004" cy="4307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smtClean="0">
                    <a:latin typeface="Arial" panose="020B0604020202020204" pitchFamily="34" charset="0"/>
                    <a:cs typeface="Arial" panose="020B0604020202020204" pitchFamily="34" charset="0"/>
                  </a:rPr>
                  <a:t>Sum</a:t>
                </a:r>
                <a:endParaRPr lang="en-US" altLang="en-US" sz="2200" b="0" dirty="0">
                  <a:latin typeface="Arial" panose="020B0604020202020204" pitchFamily="34" charset="0"/>
                  <a:cs typeface="Arial" panose="020B0604020202020204" pitchFamily="34" charset="0"/>
                </a:endParaRPr>
              </a:p>
            </p:txBody>
          </p:sp>
        </p:grpSp>
        <p:pic>
          <p:nvPicPr>
            <p:cNvPr id="36" name="Picture 5" descr="Image result for summation postsynaptic potential temporal spatial"/>
            <p:cNvPicPr>
              <a:picLocks noChangeAspect="1" noChangeArrowheads="1"/>
            </p:cNvPicPr>
            <p:nvPr/>
          </p:nvPicPr>
          <p:blipFill>
            <a:blip r:embed="rId2">
              <a:extLst>
                <a:ext uri="{28A0092B-C50C-407E-A947-70E740481C1C}">
                  <a14:useLocalDpi xmlns:a14="http://schemas.microsoft.com/office/drawing/2010/main" val="0"/>
                </a:ext>
              </a:extLst>
            </a:blip>
            <a:srcRect l="54333" t="81680"/>
            <a:stretch>
              <a:fillRect/>
            </a:stretch>
          </p:blipFill>
          <p:spPr bwMode="auto">
            <a:xfrm>
              <a:off x="5808402" y="4947816"/>
              <a:ext cx="1808162"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Skupina 4">
            <a:extLst>
              <a:ext uri="{FF2B5EF4-FFF2-40B4-BE49-F238E27FC236}">
                <a16:creationId xmlns:a16="http://schemas.microsoft.com/office/drawing/2014/main" id="{4C85FA5C-36D6-4DB9-BD48-39C68A4D93B3}"/>
              </a:ext>
            </a:extLst>
          </p:cNvPr>
          <p:cNvGrpSpPr/>
          <p:nvPr/>
        </p:nvGrpSpPr>
        <p:grpSpPr>
          <a:xfrm>
            <a:off x="1904274" y="1590685"/>
            <a:ext cx="4390857" cy="3668140"/>
            <a:chOff x="367160" y="1302555"/>
            <a:chExt cx="4390857" cy="3668140"/>
          </a:xfrm>
        </p:grpSpPr>
        <p:sp>
          <p:nvSpPr>
            <p:cNvPr id="38" name="TextBox 8">
              <a:extLst>
                <a:ext uri="{FF2B5EF4-FFF2-40B4-BE49-F238E27FC236}">
                  <a16:creationId xmlns:a16="http://schemas.microsoft.com/office/drawing/2014/main" id="{57829826-2092-4840-BF37-19FADF6EFCB2}"/>
                </a:ext>
              </a:extLst>
            </p:cNvPr>
            <p:cNvSpPr txBox="1">
              <a:spLocks noChangeArrowheads="1"/>
            </p:cNvSpPr>
            <p:nvPr/>
          </p:nvSpPr>
          <p:spPr bwMode="auto">
            <a:xfrm>
              <a:off x="573245" y="1302555"/>
              <a:ext cx="1659429"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smtClean="0">
                  <a:latin typeface="Arial" panose="020B0604020202020204" pitchFamily="34" charset="0"/>
                  <a:cs typeface="Arial" panose="020B0604020202020204" pitchFamily="34" charset="0"/>
                </a:rPr>
                <a:t>Presynaptic</a:t>
              </a:r>
              <a:endParaRPr lang="cs-CZ" altLang="en-US" sz="2200" b="0" dirty="0">
                <a:latin typeface="Arial" panose="020B0604020202020204" pitchFamily="34" charset="0"/>
                <a:cs typeface="Arial" panose="020B0604020202020204" pitchFamily="34" charset="0"/>
              </a:endParaRPr>
            </a:p>
            <a:p>
              <a:pPr algn="ctr"/>
              <a:r>
                <a:rPr lang="cs-CZ" altLang="en-US" sz="2200" b="0" dirty="0">
                  <a:latin typeface="Arial" panose="020B0604020202020204" pitchFamily="34" charset="0"/>
                  <a:cs typeface="Arial" panose="020B0604020202020204" pitchFamily="34" charset="0"/>
                </a:rPr>
                <a:t>neuron I</a:t>
              </a:r>
              <a:endParaRPr lang="en-US" altLang="en-US" sz="2200" b="0" dirty="0">
                <a:latin typeface="Arial" panose="020B0604020202020204" pitchFamily="34" charset="0"/>
                <a:cs typeface="Arial" panose="020B0604020202020204" pitchFamily="34" charset="0"/>
              </a:endParaRPr>
            </a:p>
          </p:txBody>
        </p:sp>
        <p:sp>
          <p:nvSpPr>
            <p:cNvPr id="39" name="TextBox 9">
              <a:extLst>
                <a:ext uri="{FF2B5EF4-FFF2-40B4-BE49-F238E27FC236}">
                  <a16:creationId xmlns:a16="http://schemas.microsoft.com/office/drawing/2014/main" id="{2BB8DC87-AC24-4A1D-ABB0-DDEFDDDA9E4F}"/>
                </a:ext>
              </a:extLst>
            </p:cNvPr>
            <p:cNvSpPr txBox="1">
              <a:spLocks noChangeArrowheads="1"/>
            </p:cNvSpPr>
            <p:nvPr/>
          </p:nvSpPr>
          <p:spPr bwMode="auto">
            <a:xfrm>
              <a:off x="2488366" y="4201254"/>
              <a:ext cx="1863011"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smtClean="0">
                  <a:latin typeface="Arial" panose="020B0604020202020204" pitchFamily="34" charset="0"/>
                  <a:cs typeface="Arial" panose="020B0604020202020204" pitchFamily="34" charset="0"/>
                </a:rPr>
                <a:t>Postsynaptic </a:t>
              </a:r>
              <a:endParaRPr lang="cs-CZ" altLang="en-US" sz="2200" b="0" dirty="0">
                <a:latin typeface="Arial" panose="020B0604020202020204" pitchFamily="34" charset="0"/>
                <a:cs typeface="Arial" panose="020B0604020202020204" pitchFamily="34" charset="0"/>
              </a:endParaRP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4" name="Obdélník 3">
              <a:extLst>
                <a:ext uri="{FF2B5EF4-FFF2-40B4-BE49-F238E27FC236}">
                  <a16:creationId xmlns:a16="http://schemas.microsoft.com/office/drawing/2014/main" id="{CEF33F5B-8F51-44D1-9619-3149A79D1B55}"/>
                </a:ext>
              </a:extLst>
            </p:cNvPr>
            <p:cNvSpPr/>
            <p:nvPr/>
          </p:nvSpPr>
          <p:spPr bwMode="auto">
            <a:xfrm>
              <a:off x="1043608" y="2753249"/>
              <a:ext cx="1338145" cy="2146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0" name="Obdélník 39">
              <a:extLst>
                <a:ext uri="{FF2B5EF4-FFF2-40B4-BE49-F238E27FC236}">
                  <a16:creationId xmlns:a16="http://schemas.microsoft.com/office/drawing/2014/main" id="{AE3EBD94-5E61-4ABE-B55E-FB882087C18F}"/>
                </a:ext>
              </a:extLst>
            </p:cNvPr>
            <p:cNvSpPr/>
            <p:nvPr/>
          </p:nvSpPr>
          <p:spPr bwMode="auto">
            <a:xfrm>
              <a:off x="899592" y="3861048"/>
              <a:ext cx="1338145" cy="2146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1" name="Obdélník 40">
              <a:extLst>
                <a:ext uri="{FF2B5EF4-FFF2-40B4-BE49-F238E27FC236}">
                  <a16:creationId xmlns:a16="http://schemas.microsoft.com/office/drawing/2014/main" id="{A765C811-230F-4213-9E11-0578082D7482}"/>
                </a:ext>
              </a:extLst>
            </p:cNvPr>
            <p:cNvSpPr/>
            <p:nvPr/>
          </p:nvSpPr>
          <p:spPr bwMode="auto">
            <a:xfrm>
              <a:off x="3419872" y="3645024"/>
              <a:ext cx="1338145" cy="2146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2" name="TextBox 8">
              <a:extLst>
                <a:ext uri="{FF2B5EF4-FFF2-40B4-BE49-F238E27FC236}">
                  <a16:creationId xmlns:a16="http://schemas.microsoft.com/office/drawing/2014/main" id="{5160DB0A-C99C-41DF-8693-FF0D39139E21}"/>
                </a:ext>
              </a:extLst>
            </p:cNvPr>
            <p:cNvSpPr txBox="1">
              <a:spLocks noChangeArrowheads="1"/>
            </p:cNvSpPr>
            <p:nvPr/>
          </p:nvSpPr>
          <p:spPr bwMode="auto">
            <a:xfrm>
              <a:off x="367160" y="4021737"/>
              <a:ext cx="1659429"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smtClean="0">
                  <a:latin typeface="Arial" panose="020B0604020202020204" pitchFamily="34" charset="0"/>
                  <a:cs typeface="Arial" panose="020B0604020202020204" pitchFamily="34" charset="0"/>
                </a:rPr>
                <a:t>Presynaptic</a:t>
              </a:r>
              <a:endParaRPr lang="cs-CZ" altLang="en-US" sz="2200" b="0" dirty="0">
                <a:latin typeface="Arial" panose="020B0604020202020204" pitchFamily="34" charset="0"/>
                <a:cs typeface="Arial" panose="020B0604020202020204" pitchFamily="34" charset="0"/>
              </a:endParaRPr>
            </a:p>
            <a:p>
              <a:pPr algn="ctr"/>
              <a:r>
                <a:rPr lang="cs-CZ" altLang="en-US" sz="2200" b="0" dirty="0">
                  <a:latin typeface="Arial" panose="020B0604020202020204" pitchFamily="34" charset="0"/>
                  <a:cs typeface="Arial" panose="020B0604020202020204" pitchFamily="34" charset="0"/>
                </a:rPr>
                <a:t>neuron II</a:t>
              </a:r>
              <a:endParaRPr lang="en-US" altLang="en-US" sz="2200" b="0" dirty="0">
                <a:latin typeface="Arial" panose="020B0604020202020204" pitchFamily="34" charset="0"/>
                <a:cs typeface="Arial" panose="020B0604020202020204" pitchFamily="34" charset="0"/>
              </a:endParaRPr>
            </a:p>
          </p:txBody>
        </p:sp>
      </p:grpSp>
      <p:sp>
        <p:nvSpPr>
          <p:cNvPr id="43" name="Rectangle 2">
            <a:extLst>
              <a:ext uri="{FF2B5EF4-FFF2-40B4-BE49-F238E27FC236}">
                <a16:creationId xmlns:a16="http://schemas.microsoft.com/office/drawing/2014/main" id="{DD26C2EC-B46C-4EB5-8145-B1A18B222B41}"/>
              </a:ext>
            </a:extLst>
          </p:cNvPr>
          <p:cNvSpPr>
            <a:spLocks noChangeArrowheads="1"/>
          </p:cNvSpPr>
          <p:nvPr/>
        </p:nvSpPr>
        <p:spPr bwMode="auto">
          <a:xfrm>
            <a:off x="295275" y="336645"/>
            <a:ext cx="117252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4400" dirty="0" smtClean="0">
                <a:solidFill>
                  <a:schemeClr val="accent1"/>
                </a:solidFill>
                <a:latin typeface="+mj-lt"/>
                <a:ea typeface="+mj-ea"/>
                <a:cs typeface="+mj-cs"/>
              </a:rPr>
              <a:t>Spatial summation of postsynaptic potentials</a:t>
            </a:r>
            <a:endParaRPr lang="cs-CZ" altLang="en-US" sz="4400" dirty="0">
              <a:solidFill>
                <a:schemeClr val="accent1"/>
              </a:solidFill>
              <a:latin typeface="+mj-lt"/>
              <a:ea typeface="+mj-ea"/>
              <a:cs typeface="+mj-cs"/>
            </a:endParaRPr>
          </a:p>
        </p:txBody>
      </p:sp>
      <p:pic>
        <p:nvPicPr>
          <p:cNvPr id="6" name="Obrázek 5"/>
          <p:cNvPicPr>
            <a:picLocks noChangeAspect="1"/>
          </p:cNvPicPr>
          <p:nvPr/>
        </p:nvPicPr>
        <p:blipFill>
          <a:blip r:embed="rId3"/>
          <a:stretch>
            <a:fillRect/>
          </a:stretch>
        </p:blipFill>
        <p:spPr>
          <a:xfrm>
            <a:off x="2245399" y="2364671"/>
            <a:ext cx="3543300" cy="2066925"/>
          </a:xfrm>
          <a:prstGeom prst="rect">
            <a:avLst/>
          </a:prstGeom>
        </p:spPr>
      </p:pic>
    </p:spTree>
    <p:extLst>
      <p:ext uri="{BB962C8B-B14F-4D97-AF65-F5344CB8AC3E}">
        <p14:creationId xmlns:p14="http://schemas.microsoft.com/office/powerpoint/2010/main" val="310124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Sleep during development and aging</a:t>
            </a:r>
            <a:endParaRPr lang="en-GB" dirty="0"/>
          </a:p>
        </p:txBody>
      </p:sp>
      <p:pic>
        <p:nvPicPr>
          <p:cNvPr id="4" name="Obrázek 1">
            <a:extLst>
              <a:ext uri="{FF2B5EF4-FFF2-40B4-BE49-F238E27FC236}">
                <a16:creationId xmlns:a16="http://schemas.microsoft.com/office/drawing/2014/main" id="{81F90C82-2291-47D8-B2FB-CA6D886F2EB9}"/>
              </a:ext>
            </a:extLst>
          </p:cNvPr>
          <p:cNvPicPr>
            <a:picLocks noChangeAspect="1"/>
          </p:cNvPicPr>
          <p:nvPr/>
        </p:nvPicPr>
        <p:blipFill rotWithShape="1">
          <a:blip r:embed="rId2"/>
          <a:srcRect l="26375" t="28024" r="7499" b="10442"/>
          <a:stretch/>
        </p:blipFill>
        <p:spPr>
          <a:xfrm>
            <a:off x="1505378" y="1387624"/>
            <a:ext cx="9650302" cy="4826932"/>
          </a:xfrm>
          <a:prstGeom prst="rect">
            <a:avLst/>
          </a:prstGeom>
        </p:spPr>
      </p:pic>
    </p:spTree>
    <p:extLst>
      <p:ext uri="{BB962C8B-B14F-4D97-AF65-F5344CB8AC3E}">
        <p14:creationId xmlns:p14="http://schemas.microsoft.com/office/powerpoint/2010/main" val="36779447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120" y="338492"/>
            <a:ext cx="10607040" cy="926576"/>
          </a:xfrm>
        </p:spPr>
        <p:txBody>
          <a:bodyPr>
            <a:normAutofit/>
          </a:bodyPr>
          <a:lstStyle/>
          <a:p>
            <a:r>
              <a:rPr lang="en-US" dirty="0" smtClean="0"/>
              <a:t>Wakefulness and sleep-wake transitions</a:t>
            </a:r>
            <a:endParaRPr lang="en-GB" dirty="0"/>
          </a:p>
        </p:txBody>
      </p:sp>
      <p:sp>
        <p:nvSpPr>
          <p:cNvPr id="3" name="Content Placeholder 2"/>
          <p:cNvSpPr>
            <a:spLocks noGrp="1"/>
          </p:cNvSpPr>
          <p:nvPr>
            <p:ph idx="1"/>
          </p:nvPr>
        </p:nvSpPr>
        <p:spPr>
          <a:xfrm>
            <a:off x="838200" y="1473693"/>
            <a:ext cx="5217160" cy="5008387"/>
          </a:xfrm>
        </p:spPr>
        <p:txBody>
          <a:bodyPr>
            <a:normAutofit lnSpcReduction="10000"/>
          </a:bodyPr>
          <a:lstStyle/>
          <a:p>
            <a:r>
              <a:rPr lang="en-US" dirty="0" smtClean="0"/>
              <a:t>Ascending reticular activating system (ARAS)</a:t>
            </a:r>
          </a:p>
          <a:p>
            <a:pPr lvl="1"/>
            <a:r>
              <a:rPr lang="en-US" dirty="0" smtClean="0"/>
              <a:t>All components innervated by orexin neurons</a:t>
            </a:r>
          </a:p>
          <a:p>
            <a:pPr lvl="1"/>
            <a:r>
              <a:rPr lang="en-US" dirty="0" smtClean="0"/>
              <a:t>Connections to cortex, etc.</a:t>
            </a:r>
          </a:p>
          <a:p>
            <a:endParaRPr lang="en-US" dirty="0"/>
          </a:p>
          <a:p>
            <a:r>
              <a:rPr lang="en-US" dirty="0" smtClean="0"/>
              <a:t>Orexin/</a:t>
            </a:r>
            <a:r>
              <a:rPr lang="en-US" dirty="0" err="1" smtClean="0"/>
              <a:t>hypocretin</a:t>
            </a:r>
            <a:endParaRPr lang="en-US" dirty="0" smtClean="0"/>
          </a:p>
          <a:p>
            <a:pPr lvl="1"/>
            <a:r>
              <a:rPr lang="en-US" dirty="0" smtClean="0"/>
              <a:t>Neuropeptide</a:t>
            </a:r>
          </a:p>
          <a:p>
            <a:pPr lvl="1"/>
            <a:r>
              <a:rPr lang="en-US" dirty="0" smtClean="0"/>
              <a:t>Maintains wakefulness</a:t>
            </a:r>
          </a:p>
          <a:p>
            <a:pPr lvl="1"/>
            <a:r>
              <a:rPr lang="en-US" dirty="0" smtClean="0"/>
              <a:t>Only 10 000 to 20 000 orexin neurons in human brain</a:t>
            </a:r>
          </a:p>
          <a:p>
            <a:pPr lvl="1"/>
            <a:r>
              <a:rPr lang="en-US" dirty="0" smtClean="0"/>
              <a:t>Lack of orexin neurons -&gt; narcolepsy</a:t>
            </a:r>
          </a:p>
          <a:p>
            <a:endParaRPr lang="en-GB" dirty="0"/>
          </a:p>
        </p:txBody>
      </p:sp>
      <p:pic>
        <p:nvPicPr>
          <p:cNvPr id="4" name="Content Placeholder 4"/>
          <p:cNvPicPr>
            <a:picLocks noChangeAspect="1"/>
          </p:cNvPicPr>
          <p:nvPr/>
        </p:nvPicPr>
        <p:blipFill rotWithShape="1">
          <a:blip r:embed="rId2">
            <a:extLst>
              <a:ext uri="{28A0092B-C50C-407E-A947-70E740481C1C}">
                <a14:useLocalDpi xmlns:a14="http://schemas.microsoft.com/office/drawing/2010/main" val="0"/>
              </a:ext>
            </a:extLst>
          </a:blip>
          <a:srcRect t="14708" b="7396"/>
          <a:stretch/>
        </p:blipFill>
        <p:spPr>
          <a:xfrm>
            <a:off x="6187739" y="1509779"/>
            <a:ext cx="5780741" cy="4443982"/>
          </a:xfrm>
          <a:prstGeom prst="rect">
            <a:avLst/>
          </a:prstGeom>
        </p:spPr>
      </p:pic>
    </p:spTree>
    <p:extLst>
      <p:ext uri="{BB962C8B-B14F-4D97-AF65-F5344CB8AC3E}">
        <p14:creationId xmlns:p14="http://schemas.microsoft.com/office/powerpoint/2010/main" val="350520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Narcolepsy</a:t>
            </a:r>
            <a:endParaRPr lang="en-GB" dirty="0"/>
          </a:p>
        </p:txBody>
      </p:sp>
      <p:sp>
        <p:nvSpPr>
          <p:cNvPr id="3" name="Content Placeholder 2"/>
          <p:cNvSpPr>
            <a:spLocks noGrp="1"/>
          </p:cNvSpPr>
          <p:nvPr>
            <p:ph idx="1"/>
          </p:nvPr>
        </p:nvSpPr>
        <p:spPr>
          <a:xfrm>
            <a:off x="838200" y="1473693"/>
            <a:ext cx="5237480" cy="4638583"/>
          </a:xfrm>
        </p:spPr>
        <p:txBody>
          <a:bodyPr/>
          <a:lstStyle/>
          <a:p>
            <a:r>
              <a:rPr lang="en-US" dirty="0" smtClean="0"/>
              <a:t>Sleep disorder</a:t>
            </a:r>
          </a:p>
          <a:p>
            <a:r>
              <a:rPr lang="en-US" dirty="0" smtClean="0"/>
              <a:t>Excessive daytime sleepiness</a:t>
            </a:r>
          </a:p>
          <a:p>
            <a:r>
              <a:rPr lang="en-US" dirty="0" smtClean="0"/>
              <a:t>Sleep attacks with sudden </a:t>
            </a:r>
            <a:r>
              <a:rPr lang="en-US" dirty="0" err="1" smtClean="0"/>
              <a:t>atonia</a:t>
            </a:r>
            <a:endParaRPr lang="en-US" dirty="0" smtClean="0"/>
          </a:p>
          <a:p>
            <a:r>
              <a:rPr lang="en-US" dirty="0" smtClean="0"/>
              <a:t>Initiation with REM sleep</a:t>
            </a:r>
          </a:p>
          <a:p>
            <a:r>
              <a:rPr lang="en-US" dirty="0" smtClean="0"/>
              <a:t>Cataplexy</a:t>
            </a:r>
          </a:p>
          <a:p>
            <a:pPr lvl="1"/>
            <a:r>
              <a:rPr lang="en-US" dirty="0" smtClean="0"/>
              <a:t>Sudden </a:t>
            </a:r>
            <a:r>
              <a:rPr lang="en-US" dirty="0" err="1" smtClean="0"/>
              <a:t>atonia</a:t>
            </a:r>
            <a:r>
              <a:rPr lang="en-US" dirty="0" smtClean="0"/>
              <a:t> while conscious</a:t>
            </a:r>
          </a:p>
          <a:p>
            <a:pPr lvl="1"/>
            <a:r>
              <a:rPr lang="en-US" dirty="0" smtClean="0"/>
              <a:t>Descendent inhibitory system</a:t>
            </a:r>
          </a:p>
          <a:p>
            <a:r>
              <a:rPr lang="en-US" dirty="0" smtClean="0"/>
              <a:t>Lessened quality of sleep</a:t>
            </a:r>
            <a:endParaRPr lang="en-GB" dirty="0"/>
          </a:p>
        </p:txBody>
      </p:sp>
      <p:pic>
        <p:nvPicPr>
          <p:cNvPr id="4" name="Picture 2" descr="http://i287.photobucket.com/albums/ll151/kevVral/PSGs/HypnogramcomparisonNandnorm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3137" y="792480"/>
            <a:ext cx="4625386" cy="5327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66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Narcolepsy</a:t>
            </a:r>
            <a:endParaRPr lang="en-GB" dirty="0"/>
          </a:p>
        </p:txBody>
      </p:sp>
      <p:sp>
        <p:nvSpPr>
          <p:cNvPr id="3" name="Content Placeholder 2"/>
          <p:cNvSpPr>
            <a:spLocks noGrp="1"/>
          </p:cNvSpPr>
          <p:nvPr>
            <p:ph idx="1"/>
          </p:nvPr>
        </p:nvSpPr>
        <p:spPr>
          <a:xfrm>
            <a:off x="838200" y="1473693"/>
            <a:ext cx="6639560" cy="4638583"/>
          </a:xfrm>
        </p:spPr>
        <p:txBody>
          <a:bodyPr>
            <a:normAutofit/>
          </a:bodyPr>
          <a:lstStyle/>
          <a:p>
            <a:r>
              <a:rPr lang="en-US" dirty="0" smtClean="0"/>
              <a:t>Mechanism</a:t>
            </a:r>
          </a:p>
          <a:p>
            <a:pPr lvl="1"/>
            <a:r>
              <a:rPr lang="en-US" dirty="0" smtClean="0"/>
              <a:t>Loss of orexin neurons	</a:t>
            </a:r>
          </a:p>
          <a:p>
            <a:r>
              <a:rPr lang="en-US" dirty="0" smtClean="0"/>
              <a:t>Causes</a:t>
            </a:r>
          </a:p>
          <a:p>
            <a:pPr lvl="1"/>
            <a:r>
              <a:rPr lang="en-US" dirty="0" smtClean="0"/>
              <a:t>Genetic predisposition</a:t>
            </a:r>
          </a:p>
          <a:p>
            <a:pPr lvl="1"/>
            <a:r>
              <a:rPr lang="en-US" dirty="0" smtClean="0"/>
              <a:t>Environmental factors</a:t>
            </a:r>
          </a:p>
          <a:p>
            <a:pPr lvl="2"/>
            <a:r>
              <a:rPr lang="en-US" dirty="0" smtClean="0"/>
              <a:t>Autoimmune disorder triggered by H1N1 infection</a:t>
            </a:r>
          </a:p>
          <a:p>
            <a:r>
              <a:rPr lang="en-US" dirty="0" smtClean="0"/>
              <a:t>Treatment</a:t>
            </a:r>
          </a:p>
          <a:p>
            <a:pPr lvl="1"/>
            <a:r>
              <a:rPr lang="en-US" dirty="0" smtClean="0"/>
              <a:t>Amphetamines</a:t>
            </a:r>
          </a:p>
          <a:p>
            <a:pPr lvl="1"/>
            <a:r>
              <a:rPr lang="en-US" dirty="0" smtClean="0"/>
              <a:t>Tricyclic antidepressants</a:t>
            </a:r>
          </a:p>
          <a:p>
            <a:pPr lvl="1"/>
            <a:r>
              <a:rPr lang="en-US" dirty="0" smtClean="0"/>
              <a:t>Orexin</a:t>
            </a:r>
          </a:p>
        </p:txBody>
      </p:sp>
      <p:pic>
        <p:nvPicPr>
          <p:cNvPr id="5" name="Picture 8"/>
          <p:cNvPicPr>
            <a:picLocks noChangeAspect="1"/>
          </p:cNvPicPr>
          <p:nvPr/>
        </p:nvPicPr>
        <p:blipFill rotWithShape="1">
          <a:blip r:embed="rId2">
            <a:extLst>
              <a:ext uri="{28A0092B-C50C-407E-A947-70E740481C1C}">
                <a14:useLocalDpi xmlns:a14="http://schemas.microsoft.com/office/drawing/2010/main" val="0"/>
              </a:ext>
            </a:extLst>
          </a:blip>
          <a:srcRect r="47130"/>
          <a:stretch/>
        </p:blipFill>
        <p:spPr bwMode="auto">
          <a:xfrm>
            <a:off x="8664496" y="1209319"/>
            <a:ext cx="2319174"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rotWithShape="1">
          <a:blip r:embed="rId3">
            <a:extLst>
              <a:ext uri="{28A0092B-C50C-407E-A947-70E740481C1C}">
                <a14:useLocalDpi xmlns:a14="http://schemas.microsoft.com/office/drawing/2010/main" val="0"/>
              </a:ext>
            </a:extLst>
          </a:blip>
          <a:srcRect l="48918"/>
          <a:stretch/>
        </p:blipFill>
        <p:spPr bwMode="auto">
          <a:xfrm flipH="1">
            <a:off x="8644711" y="3618925"/>
            <a:ext cx="2171428" cy="224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p:nvPicPr>
        <p:blipFill rotWithShape="1">
          <a:blip r:embed="rId4">
            <a:lum bright="6000" contrast="2000"/>
            <a:extLst>
              <a:ext uri="{28A0092B-C50C-407E-A947-70E740481C1C}">
                <a14:useLocalDpi xmlns:a14="http://schemas.microsoft.com/office/drawing/2010/main" val="0"/>
              </a:ext>
            </a:extLst>
          </a:blip>
          <a:srcRect t="80546" r="85077"/>
          <a:stretch/>
        </p:blipFill>
        <p:spPr bwMode="auto">
          <a:xfrm>
            <a:off x="8592488" y="5453364"/>
            <a:ext cx="654605" cy="40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386830" y="842075"/>
            <a:ext cx="2635658" cy="400110"/>
          </a:xfrm>
          <a:prstGeom prst="rect">
            <a:avLst/>
          </a:prstGeom>
        </p:spPr>
        <p:txBody>
          <a:bodyPr wrap="none">
            <a:spAutoFit/>
          </a:bodyPr>
          <a:lstStyle/>
          <a:p>
            <a:r>
              <a:rPr lang="cs-CZ" sz="2000" b="0" dirty="0" err="1">
                <a:latin typeface="Arial" panose="020B0604020202020204" pitchFamily="34" charset="0"/>
              </a:rPr>
              <a:t>norm</a:t>
            </a:r>
            <a:r>
              <a:rPr lang="en-GB" sz="2000" b="0" dirty="0">
                <a:latin typeface="Arial" panose="020B0604020202020204" pitchFamily="34" charset="0"/>
              </a:rPr>
              <a:t>al</a:t>
            </a:r>
            <a:r>
              <a:rPr lang="cs-CZ" sz="2000" b="0" dirty="0">
                <a:latin typeface="Arial" panose="020B0604020202020204" pitchFamily="34" charset="0"/>
              </a:rPr>
              <a:t> hypothalamus</a:t>
            </a:r>
            <a:endParaRPr lang="en-US" sz="2000" b="0" dirty="0">
              <a:latin typeface="Arial" panose="020B0604020202020204" pitchFamily="34" charset="0"/>
            </a:endParaRPr>
          </a:p>
        </p:txBody>
      </p:sp>
      <p:sp>
        <p:nvSpPr>
          <p:cNvPr id="9" name="Rectangle 8"/>
          <p:cNvSpPr/>
          <p:nvPr/>
        </p:nvSpPr>
        <p:spPr>
          <a:xfrm>
            <a:off x="9004906" y="3309141"/>
            <a:ext cx="1425390" cy="400110"/>
          </a:xfrm>
          <a:prstGeom prst="rect">
            <a:avLst/>
          </a:prstGeom>
        </p:spPr>
        <p:txBody>
          <a:bodyPr wrap="none">
            <a:spAutoFit/>
          </a:bodyPr>
          <a:lstStyle/>
          <a:p>
            <a:r>
              <a:rPr lang="cs-CZ" sz="2000" b="0" dirty="0" err="1">
                <a:latin typeface="Arial" panose="020B0604020202020204" pitchFamily="34" charset="0"/>
              </a:rPr>
              <a:t>nar</a:t>
            </a:r>
            <a:r>
              <a:rPr lang="en-GB" sz="2000" b="0" dirty="0" err="1">
                <a:latin typeface="Arial" panose="020B0604020202020204" pitchFamily="34" charset="0"/>
              </a:rPr>
              <a:t>colepsy</a:t>
            </a:r>
            <a:endParaRPr lang="en-US" sz="2000" b="0" dirty="0">
              <a:latin typeface="Arial" panose="020B0604020202020204" pitchFamily="34" charset="0"/>
            </a:endParaRPr>
          </a:p>
        </p:txBody>
      </p:sp>
    </p:spTree>
    <p:extLst>
      <p:ext uri="{BB962C8B-B14F-4D97-AF65-F5344CB8AC3E}">
        <p14:creationId xmlns:p14="http://schemas.microsoft.com/office/powerpoint/2010/main" val="294315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sleep</a:t>
            </a:r>
            <a:endParaRPr lang="en-GB" dirty="0"/>
          </a:p>
        </p:txBody>
      </p:sp>
      <p:sp>
        <p:nvSpPr>
          <p:cNvPr id="3" name="Content Placeholder 2"/>
          <p:cNvSpPr>
            <a:spLocks noGrp="1"/>
          </p:cNvSpPr>
          <p:nvPr>
            <p:ph idx="1"/>
          </p:nvPr>
        </p:nvSpPr>
        <p:spPr/>
        <p:txBody>
          <a:bodyPr/>
          <a:lstStyle/>
          <a:p>
            <a:r>
              <a:rPr lang="en-US" dirty="0" smtClean="0"/>
              <a:t>Not entirely elucidated</a:t>
            </a:r>
          </a:p>
          <a:p>
            <a:r>
              <a:rPr lang="en-US" dirty="0" smtClean="0"/>
              <a:t>Important for cognition</a:t>
            </a:r>
          </a:p>
          <a:p>
            <a:pPr lvl="1"/>
            <a:r>
              <a:rPr lang="en-US" dirty="0" smtClean="0"/>
              <a:t>Memory consolidation</a:t>
            </a:r>
          </a:p>
          <a:p>
            <a:r>
              <a:rPr lang="en-US" dirty="0" smtClean="0"/>
              <a:t>Toxin clearing</a:t>
            </a:r>
          </a:p>
          <a:p>
            <a:r>
              <a:rPr lang="en-US" dirty="0" smtClean="0"/>
              <a:t>Immune system more active during sleep</a:t>
            </a:r>
          </a:p>
          <a:p>
            <a:endParaRPr lang="en-US" dirty="0"/>
          </a:p>
          <a:p>
            <a:r>
              <a:rPr lang="en-US" dirty="0" smtClean="0"/>
              <a:t>Sleep deprivation</a:t>
            </a:r>
          </a:p>
          <a:p>
            <a:pPr lvl="1"/>
            <a:r>
              <a:rPr lang="en-US" dirty="0" smtClean="0"/>
              <a:t>Followed by sleep compensation</a:t>
            </a:r>
          </a:p>
          <a:p>
            <a:pPr lvl="1"/>
            <a:r>
              <a:rPr lang="en-US" dirty="0" smtClean="0"/>
              <a:t>If severe, can lead to death</a:t>
            </a:r>
          </a:p>
          <a:p>
            <a:endParaRPr lang="en-GB" dirty="0"/>
          </a:p>
        </p:txBody>
      </p:sp>
    </p:spTree>
    <p:extLst>
      <p:ext uri="{BB962C8B-B14F-4D97-AF65-F5344CB8AC3E}">
        <p14:creationId xmlns:p14="http://schemas.microsoft.com/office/powerpoint/2010/main" val="34557973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3E7116-5441-475C-9635-B72B933ED88E}"/>
              </a:ext>
            </a:extLst>
          </p:cNvPr>
          <p:cNvSpPr>
            <a:spLocks noGrp="1"/>
          </p:cNvSpPr>
          <p:nvPr>
            <p:ph type="ctrTitle"/>
          </p:nvPr>
        </p:nvSpPr>
        <p:spPr/>
        <p:txBody>
          <a:bodyPr/>
          <a:lstStyle/>
          <a:p>
            <a:r>
              <a:rPr lang="en-US" dirty="0" smtClean="0"/>
              <a:t>Circadian rhythms</a:t>
            </a:r>
            <a:endParaRPr lang="en-US" dirty="0"/>
          </a:p>
        </p:txBody>
      </p:sp>
    </p:spTree>
    <p:extLst>
      <p:ext uri="{BB962C8B-B14F-4D97-AF65-F5344CB8AC3E}">
        <p14:creationId xmlns:p14="http://schemas.microsoft.com/office/powerpoint/2010/main" val="42689159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Circadian rhythm</a:t>
            </a:r>
            <a:endParaRPr lang="en-GB" dirty="0"/>
          </a:p>
        </p:txBody>
      </p:sp>
      <p:sp>
        <p:nvSpPr>
          <p:cNvPr id="3" name="Content Placeholder 2"/>
          <p:cNvSpPr>
            <a:spLocks noGrp="1"/>
          </p:cNvSpPr>
          <p:nvPr>
            <p:ph idx="1"/>
          </p:nvPr>
        </p:nvSpPr>
        <p:spPr/>
        <p:txBody>
          <a:bodyPr/>
          <a:lstStyle/>
          <a:p>
            <a:r>
              <a:rPr lang="en-US" dirty="0" smtClean="0"/>
              <a:t>Changes in behavior due to alternating day and night</a:t>
            </a:r>
          </a:p>
          <a:p>
            <a:r>
              <a:rPr lang="en-US" dirty="0" smtClean="0"/>
              <a:t>Predicting the day and night advantageous</a:t>
            </a:r>
          </a:p>
          <a:p>
            <a:r>
              <a:rPr lang="en-US" dirty="0" smtClean="0"/>
              <a:t>Circadian clock developed in all organisms</a:t>
            </a:r>
            <a:endParaRPr lang="en-GB" dirty="0"/>
          </a:p>
        </p:txBody>
      </p:sp>
    </p:spTree>
    <p:extLst>
      <p:ext uri="{BB962C8B-B14F-4D97-AF65-F5344CB8AC3E}">
        <p14:creationId xmlns:p14="http://schemas.microsoft.com/office/powerpoint/2010/main" val="12660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Molecular mechanism</a:t>
            </a:r>
            <a:endParaRPr lang="en-GB" dirty="0"/>
          </a:p>
        </p:txBody>
      </p:sp>
      <p:sp>
        <p:nvSpPr>
          <p:cNvPr id="3" name="Content Placeholder 2"/>
          <p:cNvSpPr>
            <a:spLocks noGrp="1"/>
          </p:cNvSpPr>
          <p:nvPr>
            <p:ph idx="1"/>
          </p:nvPr>
        </p:nvSpPr>
        <p:spPr>
          <a:xfrm>
            <a:off x="838200" y="1473693"/>
            <a:ext cx="4191000" cy="4638583"/>
          </a:xfrm>
        </p:spPr>
        <p:txBody>
          <a:bodyPr>
            <a:normAutofit/>
          </a:bodyPr>
          <a:lstStyle/>
          <a:p>
            <a:r>
              <a:rPr lang="en-US" dirty="0" smtClean="0"/>
              <a:t>Molecular oscillator in each cell on earth</a:t>
            </a:r>
          </a:p>
          <a:p>
            <a:r>
              <a:rPr lang="en-US" dirty="0" smtClean="0"/>
              <a:t>Principle: The protein product inhibits its own transcription by feedback mechanism</a:t>
            </a:r>
          </a:p>
          <a:p>
            <a:r>
              <a:rPr lang="en-US" dirty="0" smtClean="0"/>
              <a:t>In the human body, the cells need to be synchronized</a:t>
            </a:r>
          </a:p>
          <a:p>
            <a:pPr lvl="1"/>
            <a:r>
              <a:rPr lang="en-US" dirty="0" smtClean="0"/>
              <a:t>Suprachiasmatic nucleus (SCN)</a:t>
            </a:r>
            <a:endParaRPr lang="en-GB" dirty="0"/>
          </a:p>
        </p:txBody>
      </p:sp>
      <p:pic>
        <p:nvPicPr>
          <p:cNvPr id="5"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1589" y="885169"/>
            <a:ext cx="6973230" cy="5336469"/>
          </a:xfrm>
          <a:prstGeom prst="rect">
            <a:avLst/>
          </a:prstGeom>
        </p:spPr>
      </p:pic>
    </p:spTree>
    <p:extLst>
      <p:ext uri="{BB962C8B-B14F-4D97-AF65-F5344CB8AC3E}">
        <p14:creationId xmlns:p14="http://schemas.microsoft.com/office/powerpoint/2010/main" val="162159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Synchronization by SCN</a:t>
            </a:r>
            <a:endParaRPr lang="en-GB" dirty="0"/>
          </a:p>
        </p:txBody>
      </p:sp>
      <p:pic>
        <p:nvPicPr>
          <p:cNvPr id="4" name="Picture 3"/>
          <p:cNvPicPr>
            <a:picLocks noChangeAspect="1"/>
          </p:cNvPicPr>
          <p:nvPr/>
        </p:nvPicPr>
        <p:blipFill rotWithShape="1">
          <a:blip r:embed="rId2"/>
          <a:srcRect b="39747"/>
          <a:stretch/>
        </p:blipFill>
        <p:spPr>
          <a:xfrm>
            <a:off x="732715" y="3631328"/>
            <a:ext cx="6450405" cy="2972672"/>
          </a:xfrm>
          <a:prstGeom prst="rect">
            <a:avLst/>
          </a:prstGeom>
        </p:spPr>
      </p:pic>
      <p:pic>
        <p:nvPicPr>
          <p:cNvPr id="5" name="Picture 2" descr="VÃ½sledek obrÃ¡zku pro hormone circad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8469" y="833120"/>
            <a:ext cx="3392171" cy="34285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ouvisejÃ­cÃ­ obrÃ¡zek"/>
          <p:cNvPicPr>
            <a:picLocks noChangeAspect="1" noChangeArrowheads="1"/>
          </p:cNvPicPr>
          <p:nvPr/>
        </p:nvPicPr>
        <p:blipFill rotWithShape="1">
          <a:blip r:embed="rId4">
            <a:extLst>
              <a:ext uri="{28A0092B-C50C-407E-A947-70E740481C1C}">
                <a14:useLocalDpi xmlns:a14="http://schemas.microsoft.com/office/drawing/2010/main" val="0"/>
              </a:ext>
            </a:extLst>
          </a:blip>
          <a:srcRect l="8012" t="19941" r="6395"/>
          <a:stretch/>
        </p:blipFill>
        <p:spPr bwMode="auto">
          <a:xfrm>
            <a:off x="7539390" y="4390804"/>
            <a:ext cx="4532084" cy="16442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Ã½sledek obrÃ¡zku pro retina anatomy"/>
          <p:cNvPicPr>
            <a:picLocks noChangeAspect="1" noChangeArrowheads="1"/>
          </p:cNvPicPr>
          <p:nvPr/>
        </p:nvPicPr>
        <p:blipFill rotWithShape="1">
          <a:blip r:embed="rId5">
            <a:extLst>
              <a:ext uri="{28A0092B-C50C-407E-A947-70E740481C1C}">
                <a14:useLocalDpi xmlns:a14="http://schemas.microsoft.com/office/drawing/2010/main" val="0"/>
              </a:ext>
            </a:extLst>
          </a:blip>
          <a:srcRect r="18178"/>
          <a:stretch/>
        </p:blipFill>
        <p:spPr bwMode="auto">
          <a:xfrm>
            <a:off x="429348" y="1214587"/>
            <a:ext cx="2832011" cy="24851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596640" y="1645920"/>
            <a:ext cx="412496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Ganglion cells in the retina (not rods or cones)</a:t>
            </a:r>
          </a:p>
          <a:p>
            <a:pPr marL="285750" indent="-285750">
              <a:buFont typeface="Arial" panose="020B0604020202020204" pitchFamily="34" charset="0"/>
              <a:buChar char="•"/>
            </a:pPr>
            <a:r>
              <a:rPr lang="en-US" sz="2000" dirty="0" smtClean="0"/>
              <a:t>Send information about daylight to the suprachiasmatic nucleus (SCN)</a:t>
            </a:r>
            <a:endParaRPr lang="en-GB" sz="2000" dirty="0"/>
          </a:p>
        </p:txBody>
      </p:sp>
    </p:spTree>
    <p:extLst>
      <p:ext uri="{BB962C8B-B14F-4D97-AF65-F5344CB8AC3E}">
        <p14:creationId xmlns:p14="http://schemas.microsoft.com/office/powerpoint/2010/main" val="29179243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Damage to SCN</a:t>
            </a:r>
            <a:endParaRPr lang="en-GB" dirty="0"/>
          </a:p>
        </p:txBody>
      </p:sp>
      <p:pic>
        <p:nvPicPr>
          <p:cNvPr id="4" name="Picture 14">
            <a:extLst>
              <a:ext uri="{FF2B5EF4-FFF2-40B4-BE49-F238E27FC236}">
                <a16:creationId xmlns:a16="http://schemas.microsoft.com/office/drawing/2014/main" id="{1490D416-B642-4E1A-B9DF-FA5962AF9B05}"/>
              </a:ext>
            </a:extLst>
          </p:cNvPr>
          <p:cNvPicPr>
            <a:picLocks noChangeAspect="1"/>
          </p:cNvPicPr>
          <p:nvPr/>
        </p:nvPicPr>
        <p:blipFill rotWithShape="1">
          <a:blip r:embed="rId2">
            <a:extLst>
              <a:ext uri="{28A0092B-C50C-407E-A947-70E740481C1C}">
                <a14:useLocalDpi xmlns:a14="http://schemas.microsoft.com/office/drawing/2010/main" val="0"/>
              </a:ext>
            </a:extLst>
          </a:blip>
          <a:srcRect r="50908" b="50304"/>
          <a:stretch/>
        </p:blipFill>
        <p:spPr bwMode="auto">
          <a:xfrm>
            <a:off x="626944" y="2136311"/>
            <a:ext cx="5544616" cy="386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a:extLst>
              <a:ext uri="{FF2B5EF4-FFF2-40B4-BE49-F238E27FC236}">
                <a16:creationId xmlns:a16="http://schemas.microsoft.com/office/drawing/2014/main" id="{D299C02E-5677-4A63-901E-E1E911258DCC}"/>
              </a:ext>
            </a:extLst>
          </p:cNvPr>
          <p:cNvPicPr>
            <a:picLocks noChangeAspect="1"/>
          </p:cNvPicPr>
          <p:nvPr/>
        </p:nvPicPr>
        <p:blipFill rotWithShape="1">
          <a:blip r:embed="rId2">
            <a:extLst>
              <a:ext uri="{28A0092B-C50C-407E-A947-70E740481C1C}">
                <a14:useLocalDpi xmlns:a14="http://schemas.microsoft.com/office/drawing/2010/main" val="0"/>
              </a:ext>
            </a:extLst>
          </a:blip>
          <a:srcRect l="9142" t="48292" r="48809" b="-24"/>
          <a:stretch/>
        </p:blipFill>
        <p:spPr bwMode="auto">
          <a:xfrm>
            <a:off x="7014602" y="1965597"/>
            <a:ext cx="3785478" cy="402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468880" y="1605280"/>
            <a:ext cx="3921760" cy="400110"/>
          </a:xfrm>
          <a:prstGeom prst="rect">
            <a:avLst/>
          </a:prstGeom>
          <a:noFill/>
        </p:spPr>
        <p:txBody>
          <a:bodyPr wrap="square" rtlCol="0">
            <a:spAutoFit/>
          </a:bodyPr>
          <a:lstStyle/>
          <a:p>
            <a:pPr algn="ctr"/>
            <a:r>
              <a:rPr lang="en-US" sz="2000" dirty="0" smtClean="0"/>
              <a:t>Normal</a:t>
            </a:r>
            <a:endParaRPr lang="en-GB" sz="2000" dirty="0"/>
          </a:p>
        </p:txBody>
      </p:sp>
      <p:sp>
        <p:nvSpPr>
          <p:cNvPr id="7" name="TextBox 6"/>
          <p:cNvSpPr txBox="1"/>
          <p:nvPr/>
        </p:nvSpPr>
        <p:spPr>
          <a:xfrm>
            <a:off x="7355840" y="1574800"/>
            <a:ext cx="3921760" cy="400110"/>
          </a:xfrm>
          <a:prstGeom prst="rect">
            <a:avLst/>
          </a:prstGeom>
          <a:noFill/>
        </p:spPr>
        <p:txBody>
          <a:bodyPr wrap="square" rtlCol="0">
            <a:spAutoFit/>
          </a:bodyPr>
          <a:lstStyle/>
          <a:p>
            <a:pPr algn="ctr"/>
            <a:r>
              <a:rPr lang="en-US" sz="2000" dirty="0" smtClean="0"/>
              <a:t>SCN lesion</a:t>
            </a:r>
            <a:endParaRPr lang="en-GB" sz="2000" dirty="0"/>
          </a:p>
        </p:txBody>
      </p:sp>
    </p:spTree>
    <p:extLst>
      <p:ext uri="{BB962C8B-B14F-4D97-AF65-F5344CB8AC3E}">
        <p14:creationId xmlns:p14="http://schemas.microsoft.com/office/powerpoint/2010/main" val="3935158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97711" y="336645"/>
            <a:ext cx="1127374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4400" dirty="0" smtClean="0">
                <a:solidFill>
                  <a:schemeClr val="accent1"/>
                </a:solidFill>
                <a:latin typeface="+mj-lt"/>
                <a:ea typeface="+mj-ea"/>
                <a:cs typeface="+mj-cs"/>
              </a:rPr>
              <a:t>Temporal </a:t>
            </a:r>
            <a:r>
              <a:rPr lang="en-US" altLang="en-US" sz="4400" dirty="0">
                <a:solidFill>
                  <a:schemeClr val="accent1"/>
                </a:solidFill>
                <a:latin typeface="+mj-lt"/>
                <a:ea typeface="+mj-ea"/>
                <a:cs typeface="+mj-cs"/>
              </a:rPr>
              <a:t>summation of postsynaptic potentials</a:t>
            </a:r>
          </a:p>
        </p:txBody>
      </p:sp>
      <p:sp>
        <p:nvSpPr>
          <p:cNvPr id="33797" name="TextBox 8"/>
          <p:cNvSpPr txBox="1">
            <a:spLocks noChangeArrowheads="1"/>
          </p:cNvSpPr>
          <p:nvPr/>
        </p:nvSpPr>
        <p:spPr bwMode="auto">
          <a:xfrm>
            <a:off x="1680948" y="1892235"/>
            <a:ext cx="1737975"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smtClean="0">
                <a:latin typeface="Arial" panose="020B0604020202020204" pitchFamily="34" charset="0"/>
                <a:cs typeface="Arial" panose="020B0604020202020204" pitchFamily="34" charset="0"/>
              </a:rPr>
              <a:t>Presynaptic </a:t>
            </a:r>
            <a:endParaRPr lang="cs-CZ" altLang="en-US" sz="2200" b="0" dirty="0">
              <a:latin typeface="Arial" panose="020B0604020202020204" pitchFamily="34" charset="0"/>
              <a:cs typeface="Arial" panose="020B0604020202020204" pitchFamily="34" charset="0"/>
            </a:endParaRP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33798" name="TextBox 9"/>
          <p:cNvSpPr txBox="1">
            <a:spLocks noChangeArrowheads="1"/>
          </p:cNvSpPr>
          <p:nvPr/>
        </p:nvSpPr>
        <p:spPr bwMode="auto">
          <a:xfrm>
            <a:off x="3822615" y="2086250"/>
            <a:ext cx="1863011"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smtClean="0">
                <a:latin typeface="Arial" panose="020B0604020202020204" pitchFamily="34" charset="0"/>
                <a:cs typeface="Arial" panose="020B0604020202020204" pitchFamily="34" charset="0"/>
              </a:rPr>
              <a:t>Postsynaptic </a:t>
            </a:r>
            <a:endParaRPr lang="cs-CZ" altLang="en-US" sz="2200" b="0" dirty="0">
              <a:latin typeface="Arial" panose="020B0604020202020204" pitchFamily="34" charset="0"/>
              <a:cs typeface="Arial" panose="020B0604020202020204" pitchFamily="34" charset="0"/>
            </a:endParaRP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grpSp>
        <p:nvGrpSpPr>
          <p:cNvPr id="3" name="Skupina 2"/>
          <p:cNvGrpSpPr/>
          <p:nvPr/>
        </p:nvGrpSpPr>
        <p:grpSpPr>
          <a:xfrm>
            <a:off x="6803097" y="2102212"/>
            <a:ext cx="4769778" cy="3459163"/>
            <a:chOff x="6899717" y="2251852"/>
            <a:chExt cx="4769778" cy="3459163"/>
          </a:xfrm>
        </p:grpSpPr>
        <p:sp>
          <p:nvSpPr>
            <p:cNvPr id="33800" name="TextBox 13"/>
            <p:cNvSpPr txBox="1">
              <a:spLocks noChangeArrowheads="1"/>
            </p:cNvSpPr>
            <p:nvPr/>
          </p:nvSpPr>
          <p:spPr bwMode="auto">
            <a:xfrm>
              <a:off x="7722166" y="4164898"/>
              <a:ext cx="2046928" cy="7779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a:latin typeface="Arial" panose="020B0604020202020204" pitchFamily="34" charset="0"/>
                  <a:cs typeface="Arial" panose="020B0604020202020204" pitchFamily="34" charset="0"/>
                </a:rPr>
                <a:t>Presynaptický </a:t>
              </a:r>
            </a:p>
            <a:p>
              <a:pPr algn="ctr"/>
              <a:r>
                <a:rPr lang="cs-CZ" altLang="en-US" sz="2200" b="0">
                  <a:latin typeface="Arial" panose="020B0604020202020204" pitchFamily="34" charset="0"/>
                  <a:cs typeface="Arial" panose="020B0604020202020204" pitchFamily="34" charset="0"/>
                </a:rPr>
                <a:t>neuron </a:t>
              </a:r>
              <a:endParaRPr lang="en-US" altLang="en-US" sz="2200" b="0">
                <a:latin typeface="Arial" panose="020B0604020202020204" pitchFamily="34" charset="0"/>
                <a:cs typeface="Arial" panose="020B0604020202020204" pitchFamily="34" charset="0"/>
              </a:endParaRPr>
            </a:p>
          </p:txBody>
        </p:sp>
        <p:grpSp>
          <p:nvGrpSpPr>
            <p:cNvPr id="15" name="Skupina 14">
              <a:extLst>
                <a:ext uri="{FF2B5EF4-FFF2-40B4-BE49-F238E27FC236}">
                  <a16:creationId xmlns:a16="http://schemas.microsoft.com/office/drawing/2014/main" id="{6D7AADCE-649E-4AF0-A258-B35E4363ACD1}"/>
                </a:ext>
              </a:extLst>
            </p:cNvPr>
            <p:cNvGrpSpPr/>
            <p:nvPr/>
          </p:nvGrpSpPr>
          <p:grpSpPr>
            <a:xfrm>
              <a:off x="6899717" y="2251852"/>
              <a:ext cx="4769778" cy="3459163"/>
              <a:chOff x="305956" y="2103958"/>
              <a:chExt cx="4769778" cy="3459163"/>
            </a:xfrm>
          </p:grpSpPr>
          <p:pic>
            <p:nvPicPr>
              <p:cNvPr id="16" name="Picture 5" descr="Image result for summation postsynaptic potential temporal spatial">
                <a:extLst>
                  <a:ext uri="{FF2B5EF4-FFF2-40B4-BE49-F238E27FC236}">
                    <a16:creationId xmlns:a16="http://schemas.microsoft.com/office/drawing/2014/main" id="{CF9B65A5-A85E-46C1-812D-EF21BC6CB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1694"/>
              <a:stretch>
                <a:fillRect/>
              </a:stretch>
            </p:blipFill>
            <p:spPr bwMode="auto">
              <a:xfrm>
                <a:off x="827584" y="2492896"/>
                <a:ext cx="3960813"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2">
                <a:extLst>
                  <a:ext uri="{FF2B5EF4-FFF2-40B4-BE49-F238E27FC236}">
                    <a16:creationId xmlns:a16="http://schemas.microsoft.com/office/drawing/2014/main" id="{FAB03DCD-21D1-42C7-8231-C5EF3FE572FD}"/>
                  </a:ext>
                </a:extLst>
              </p:cNvPr>
              <p:cNvSpPr txBox="1">
                <a:spLocks noChangeArrowheads="1"/>
              </p:cNvSpPr>
              <p:nvPr/>
            </p:nvSpPr>
            <p:spPr bwMode="auto">
              <a:xfrm>
                <a:off x="1691184" y="2607196"/>
                <a:ext cx="31877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18" name="TextBox 13">
                <a:extLst>
                  <a:ext uri="{FF2B5EF4-FFF2-40B4-BE49-F238E27FC236}">
                    <a16:creationId xmlns:a16="http://schemas.microsoft.com/office/drawing/2014/main" id="{96777179-3103-4A2D-9E82-2A5DA8813873}"/>
                  </a:ext>
                </a:extLst>
              </p:cNvPr>
              <p:cNvSpPr txBox="1">
                <a:spLocks noChangeArrowheads="1"/>
              </p:cNvSpPr>
              <p:nvPr/>
            </p:nvSpPr>
            <p:spPr bwMode="auto">
              <a:xfrm>
                <a:off x="1111747" y="2907233"/>
                <a:ext cx="436562"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2531F304-BF07-4E07-9E6E-055F4BF4BCBA}"/>
                  </a:ext>
                </a:extLst>
              </p:cNvPr>
              <p:cNvSpPr txBox="1">
                <a:spLocks noChangeArrowheads="1"/>
              </p:cNvSpPr>
              <p:nvPr/>
            </p:nvSpPr>
            <p:spPr bwMode="auto">
              <a:xfrm>
                <a:off x="976809" y="3927996"/>
                <a:ext cx="638175"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20" name="TextBox 15">
                <a:extLst>
                  <a:ext uri="{FF2B5EF4-FFF2-40B4-BE49-F238E27FC236}">
                    <a16:creationId xmlns:a16="http://schemas.microsoft.com/office/drawing/2014/main" id="{5E659CB0-E9AB-4EFD-9A91-07A9FA101D17}"/>
                  </a:ext>
                </a:extLst>
              </p:cNvPr>
              <p:cNvSpPr txBox="1">
                <a:spLocks noChangeArrowheads="1"/>
              </p:cNvSpPr>
              <p:nvPr/>
            </p:nvSpPr>
            <p:spPr bwMode="auto">
              <a:xfrm>
                <a:off x="1329505" y="3938356"/>
                <a:ext cx="436562"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21" name="TextBox 16">
                <a:extLst>
                  <a:ext uri="{FF2B5EF4-FFF2-40B4-BE49-F238E27FC236}">
                    <a16:creationId xmlns:a16="http://schemas.microsoft.com/office/drawing/2014/main" id="{C02AE0E2-09C4-47C2-B360-F1950E686B78}"/>
                  </a:ext>
                </a:extLst>
              </p:cNvPr>
              <p:cNvSpPr txBox="1">
                <a:spLocks noChangeArrowheads="1"/>
              </p:cNvSpPr>
              <p:nvPr/>
            </p:nvSpPr>
            <p:spPr bwMode="auto">
              <a:xfrm>
                <a:off x="1136026" y="4175645"/>
                <a:ext cx="545624"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pic>
            <p:nvPicPr>
              <p:cNvPr id="22"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1398" b="27271"/>
              <a:stretch>
                <a:fillRect/>
              </a:stretch>
            </p:blipFill>
            <p:spPr bwMode="auto">
              <a:xfrm>
                <a:off x="1116509" y="2319858"/>
                <a:ext cx="39592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4D94C941-D127-41B6-BC1F-83722C9E8A62}"/>
                  </a:ext>
                </a:extLst>
              </p:cNvPr>
              <p:cNvSpPr txBox="1">
                <a:spLocks noChangeArrowheads="1"/>
              </p:cNvSpPr>
              <p:nvPr/>
            </p:nvSpPr>
            <p:spPr bwMode="auto">
              <a:xfrm>
                <a:off x="1380034" y="2103958"/>
                <a:ext cx="528638"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24" name="TextBox 27">
                <a:extLst>
                  <a:ext uri="{FF2B5EF4-FFF2-40B4-BE49-F238E27FC236}">
                    <a16:creationId xmlns:a16="http://schemas.microsoft.com/office/drawing/2014/main" id="{553A4C51-2E1D-4526-9381-4F4178F8D032}"/>
                  </a:ext>
                </a:extLst>
              </p:cNvPr>
              <p:cNvSpPr txBox="1">
                <a:spLocks noChangeArrowheads="1"/>
              </p:cNvSpPr>
              <p:nvPr/>
            </p:nvSpPr>
            <p:spPr bwMode="auto">
              <a:xfrm>
                <a:off x="305956" y="3185645"/>
                <a:ext cx="1170512"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EPSP</a:t>
                </a:r>
                <a:r>
                  <a:rPr lang="en-GB" altLang="en-US" sz="2200" b="0" dirty="0">
                    <a:latin typeface="Arial" panose="020B0604020202020204" pitchFamily="34" charset="0"/>
                    <a:cs typeface="Arial" panose="020B0604020202020204" pitchFamily="34" charset="0"/>
                  </a:rPr>
                  <a:t>1</a:t>
                </a:r>
                <a:r>
                  <a:rPr lang="cs-CZ" altLang="en-US" sz="2200" b="0" dirty="0">
                    <a:latin typeface="Arial" panose="020B0604020202020204" pitchFamily="34" charset="0"/>
                    <a:cs typeface="Arial" panose="020B0604020202020204" pitchFamily="34" charset="0"/>
                  </a:rPr>
                  <a:t> </a:t>
                </a:r>
                <a:endParaRPr lang="en-US" altLang="en-US" sz="2200" b="0" dirty="0">
                  <a:latin typeface="Arial" panose="020B0604020202020204" pitchFamily="34" charset="0"/>
                  <a:cs typeface="Arial" panose="020B0604020202020204" pitchFamily="34" charset="0"/>
                </a:endParaRPr>
              </a:p>
            </p:txBody>
          </p:sp>
          <p:sp>
            <p:nvSpPr>
              <p:cNvPr id="25" name="TextBox 28">
                <a:extLst>
                  <a:ext uri="{FF2B5EF4-FFF2-40B4-BE49-F238E27FC236}">
                    <a16:creationId xmlns:a16="http://schemas.microsoft.com/office/drawing/2014/main" id="{D773D674-5336-4903-AA7F-85EDA4A5FF00}"/>
                  </a:ext>
                </a:extLst>
              </p:cNvPr>
              <p:cNvSpPr txBox="1">
                <a:spLocks noChangeArrowheads="1"/>
              </p:cNvSpPr>
              <p:nvPr/>
            </p:nvSpPr>
            <p:spPr bwMode="auto">
              <a:xfrm>
                <a:off x="352397" y="2356371"/>
                <a:ext cx="1170513"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EPSP</a:t>
                </a:r>
                <a:r>
                  <a:rPr lang="en-GB" altLang="en-US" sz="2200" b="0" dirty="0">
                    <a:latin typeface="Arial" panose="020B0604020202020204" pitchFamily="34" charset="0"/>
                    <a:cs typeface="Arial" panose="020B0604020202020204" pitchFamily="34" charset="0"/>
                  </a:rPr>
                  <a:t>2</a:t>
                </a:r>
                <a:r>
                  <a:rPr lang="cs-CZ" altLang="en-US" sz="2200" b="0" dirty="0">
                    <a:latin typeface="Arial" panose="020B0604020202020204" pitchFamily="34" charset="0"/>
                    <a:cs typeface="Arial" panose="020B0604020202020204" pitchFamily="34" charset="0"/>
                  </a:rPr>
                  <a:t> </a:t>
                </a:r>
                <a:endParaRPr lang="en-US" altLang="en-US" sz="2200" b="0" dirty="0">
                  <a:latin typeface="Arial" panose="020B0604020202020204" pitchFamily="34" charset="0"/>
                  <a:cs typeface="Arial" panose="020B0604020202020204" pitchFamily="34" charset="0"/>
                </a:endParaRPr>
              </a:p>
            </p:txBody>
          </p:sp>
          <p:sp>
            <p:nvSpPr>
              <p:cNvPr id="26" name="TextBox 29">
                <a:extLst>
                  <a:ext uri="{FF2B5EF4-FFF2-40B4-BE49-F238E27FC236}">
                    <a16:creationId xmlns:a16="http://schemas.microsoft.com/office/drawing/2014/main" id="{366F189A-95EE-4373-820F-AAB7825B5A37}"/>
                  </a:ext>
                </a:extLst>
              </p:cNvPr>
              <p:cNvSpPr txBox="1">
                <a:spLocks noChangeArrowheads="1"/>
              </p:cNvSpPr>
              <p:nvPr/>
            </p:nvSpPr>
            <p:spPr bwMode="auto">
              <a:xfrm>
                <a:off x="326999" y="4093291"/>
                <a:ext cx="1220787"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Sumace</a:t>
                </a:r>
                <a:endParaRPr lang="en-US" altLang="en-US" sz="2200" b="0" dirty="0">
                  <a:latin typeface="Arial" panose="020B0604020202020204" pitchFamily="34" charset="0"/>
                  <a:cs typeface="Arial" panose="020B0604020202020204" pitchFamily="34" charset="0"/>
                </a:endParaRPr>
              </a:p>
            </p:txBody>
          </p:sp>
          <p:sp>
            <p:nvSpPr>
              <p:cNvPr id="31" name="TextBox 15">
                <a:extLst>
                  <a:ext uri="{FF2B5EF4-FFF2-40B4-BE49-F238E27FC236}">
                    <a16:creationId xmlns:a16="http://schemas.microsoft.com/office/drawing/2014/main" id="{5E659CB0-E9AB-4EFD-9A91-07A9FA101D17}"/>
                  </a:ext>
                </a:extLst>
              </p:cNvPr>
              <p:cNvSpPr txBox="1">
                <a:spLocks noChangeArrowheads="1"/>
              </p:cNvSpPr>
              <p:nvPr/>
            </p:nvSpPr>
            <p:spPr bwMode="auto">
              <a:xfrm>
                <a:off x="1388276" y="2386854"/>
                <a:ext cx="436562"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grpSp>
      </p:grpSp>
      <p:sp>
        <p:nvSpPr>
          <p:cNvPr id="29" name="Obdélník 28">
            <a:extLst>
              <a:ext uri="{FF2B5EF4-FFF2-40B4-BE49-F238E27FC236}">
                <a16:creationId xmlns:a16="http://schemas.microsoft.com/office/drawing/2014/main" id="{66F226C2-F123-4C14-BC7B-371983F3E2CB}"/>
              </a:ext>
            </a:extLst>
          </p:cNvPr>
          <p:cNvSpPr/>
          <p:nvPr/>
        </p:nvSpPr>
        <p:spPr bwMode="auto">
          <a:xfrm>
            <a:off x="1189736" y="2770273"/>
            <a:ext cx="648072" cy="297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30" name="Obdélník 29">
            <a:extLst>
              <a:ext uri="{FF2B5EF4-FFF2-40B4-BE49-F238E27FC236}">
                <a16:creationId xmlns:a16="http://schemas.microsoft.com/office/drawing/2014/main" id="{3B3F91D9-AD8D-4839-A115-2A03274A990F}"/>
              </a:ext>
            </a:extLst>
          </p:cNvPr>
          <p:cNvSpPr/>
          <p:nvPr/>
        </p:nvSpPr>
        <p:spPr bwMode="auto">
          <a:xfrm>
            <a:off x="1853024" y="3751626"/>
            <a:ext cx="648072" cy="297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pic>
        <p:nvPicPr>
          <p:cNvPr id="27" name="Obrázek 26"/>
          <p:cNvPicPr>
            <a:picLocks noChangeAspect="1"/>
          </p:cNvPicPr>
          <p:nvPr/>
        </p:nvPicPr>
        <p:blipFill>
          <a:blip r:embed="rId3"/>
          <a:stretch>
            <a:fillRect/>
          </a:stretch>
        </p:blipFill>
        <p:spPr>
          <a:xfrm>
            <a:off x="1559995" y="2770272"/>
            <a:ext cx="3924300" cy="2209800"/>
          </a:xfrm>
          <a:prstGeom prst="rect">
            <a:avLst/>
          </a:prstGeom>
        </p:spPr>
      </p:pic>
    </p:spTree>
    <p:extLst>
      <p:ext uri="{BB962C8B-B14F-4D97-AF65-F5344CB8AC3E}">
        <p14:creationId xmlns:p14="http://schemas.microsoft.com/office/powerpoint/2010/main" val="259668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Free-running period</a:t>
            </a:r>
            <a:endParaRPr lang="en-GB" dirty="0"/>
          </a:p>
        </p:txBody>
      </p:sp>
      <p:sp>
        <p:nvSpPr>
          <p:cNvPr id="3" name="Content Placeholder 2"/>
          <p:cNvSpPr>
            <a:spLocks noGrp="1"/>
          </p:cNvSpPr>
          <p:nvPr>
            <p:ph idx="1"/>
          </p:nvPr>
        </p:nvSpPr>
        <p:spPr>
          <a:xfrm>
            <a:off x="838200" y="1473693"/>
            <a:ext cx="4841240" cy="4638583"/>
          </a:xfrm>
        </p:spPr>
        <p:txBody>
          <a:bodyPr/>
          <a:lstStyle/>
          <a:p>
            <a:r>
              <a:rPr lang="en-US" dirty="0" smtClean="0"/>
              <a:t>In constant darkness (or constant light)</a:t>
            </a:r>
          </a:p>
          <a:p>
            <a:r>
              <a:rPr lang="en-US" dirty="0" smtClean="0"/>
              <a:t>The SCN oscillates at approx. 24 hour period</a:t>
            </a:r>
          </a:p>
          <a:p>
            <a:r>
              <a:rPr lang="en-US" dirty="0" smtClean="0"/>
              <a:t>In most humans, around 25 hours</a:t>
            </a:r>
            <a:endParaRPr lang="en-GB" dirty="0"/>
          </a:p>
        </p:txBody>
      </p:sp>
      <p:pic>
        <p:nvPicPr>
          <p:cNvPr id="4" name="Picture 3"/>
          <p:cNvPicPr>
            <a:picLocks noChangeAspect="1"/>
          </p:cNvPicPr>
          <p:nvPr/>
        </p:nvPicPr>
        <p:blipFill>
          <a:blip r:embed="rId2"/>
          <a:stretch>
            <a:fillRect/>
          </a:stretch>
        </p:blipFill>
        <p:spPr>
          <a:xfrm>
            <a:off x="6441361" y="979278"/>
            <a:ext cx="4724347" cy="5045601"/>
          </a:xfrm>
          <a:prstGeom prst="rect">
            <a:avLst/>
          </a:prstGeom>
        </p:spPr>
      </p:pic>
    </p:spTree>
    <p:extLst>
      <p:ext uri="{BB962C8B-B14F-4D97-AF65-F5344CB8AC3E}">
        <p14:creationId xmlns:p14="http://schemas.microsoft.com/office/powerpoint/2010/main" val="28729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Chronotherapy</a:t>
            </a:r>
            <a:endParaRPr lang="en-GB" dirty="0"/>
          </a:p>
        </p:txBody>
      </p:sp>
      <p:sp>
        <p:nvSpPr>
          <p:cNvPr id="3" name="Content Placeholder 2"/>
          <p:cNvSpPr>
            <a:spLocks noGrp="1"/>
          </p:cNvSpPr>
          <p:nvPr>
            <p:ph idx="1"/>
          </p:nvPr>
        </p:nvSpPr>
        <p:spPr/>
        <p:txBody>
          <a:bodyPr/>
          <a:lstStyle/>
          <a:p>
            <a:r>
              <a:rPr lang="en-US" dirty="0" smtClean="0"/>
              <a:t>Administration of drugs (or other treatment) at the time when it is most effective/has least adverse effects</a:t>
            </a:r>
          </a:p>
          <a:p>
            <a:pPr lvl="1"/>
            <a:r>
              <a:rPr lang="en-US" dirty="0" smtClean="0"/>
              <a:t>Heart attacks most probable in the morning due to highest blood pressure -&gt; the best time for taking the drugs for blood pressure</a:t>
            </a:r>
          </a:p>
          <a:p>
            <a:pPr lvl="1"/>
            <a:r>
              <a:rPr lang="en-US" dirty="0" err="1" smtClean="0"/>
              <a:t>Antiseizure</a:t>
            </a:r>
            <a:r>
              <a:rPr lang="en-US" dirty="0" smtClean="0"/>
              <a:t> medication administered at the time when most seizure occur</a:t>
            </a:r>
          </a:p>
          <a:p>
            <a:pPr lvl="1"/>
            <a:r>
              <a:rPr lang="en-US" dirty="0" smtClean="0"/>
              <a:t>etc.</a:t>
            </a:r>
          </a:p>
          <a:p>
            <a:endParaRPr lang="en-US" dirty="0" smtClean="0"/>
          </a:p>
          <a:p>
            <a:endParaRPr lang="en-GB" dirty="0"/>
          </a:p>
        </p:txBody>
      </p:sp>
    </p:spTree>
    <p:extLst>
      <p:ext uri="{BB962C8B-B14F-4D97-AF65-F5344CB8AC3E}">
        <p14:creationId xmlns:p14="http://schemas.microsoft.com/office/powerpoint/2010/main" val="213780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 for your attention</a:t>
            </a:r>
            <a:endParaRPr lang="en-GB" dirty="0"/>
          </a:p>
        </p:txBody>
      </p:sp>
      <p:sp>
        <p:nvSpPr>
          <p:cNvPr id="3" name="Content Placeholder 2"/>
          <p:cNvSpPr>
            <a:spLocks noGrp="1"/>
          </p:cNvSpPr>
          <p:nvPr>
            <p:ph idx="1"/>
          </p:nvPr>
        </p:nvSpPr>
        <p:spPr>
          <a:xfrm>
            <a:off x="838200" y="2407920"/>
            <a:ext cx="10515600" cy="3704356"/>
          </a:xfrm>
        </p:spPr>
        <p:txBody>
          <a:bodyPr/>
          <a:lstStyle/>
          <a:p>
            <a:pPr marL="0" indent="0" algn="ctr">
              <a:buNone/>
            </a:pPr>
            <a:r>
              <a:rPr lang="en-US" dirty="0" smtClean="0"/>
              <a:t>Questions?</a:t>
            </a:r>
          </a:p>
          <a:p>
            <a:pPr marL="0" indent="0" algn="ctr">
              <a:buNone/>
            </a:pPr>
            <a:r>
              <a:rPr lang="en-US" dirty="0" smtClean="0"/>
              <a:t>Comments?</a:t>
            </a:r>
          </a:p>
          <a:p>
            <a:pPr marL="0" indent="0" algn="ctr">
              <a:buNone/>
            </a:pPr>
            <a:r>
              <a:rPr lang="en-US" dirty="0" smtClean="0"/>
              <a:t>Suggestions?</a:t>
            </a:r>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r>
              <a:rPr lang="en-US" dirty="0" smtClean="0"/>
              <a:t>kudlaceksystem@gmail.com</a:t>
            </a:r>
            <a:endParaRPr lang="en-GB" dirty="0"/>
          </a:p>
        </p:txBody>
      </p:sp>
    </p:spTree>
    <p:extLst>
      <p:ext uri="{BB962C8B-B14F-4D97-AF65-F5344CB8AC3E}">
        <p14:creationId xmlns:p14="http://schemas.microsoft.com/office/powerpoint/2010/main" val="2605536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2LF">
      <a:dk1>
        <a:sysClr val="windowText" lastClr="000000"/>
      </a:dk1>
      <a:lt1>
        <a:sysClr val="window" lastClr="FFFFFF"/>
      </a:lt1>
      <a:dk2>
        <a:srgbClr val="44546A"/>
      </a:dk2>
      <a:lt2>
        <a:srgbClr val="E7E6E6"/>
      </a:lt2>
      <a:accent1>
        <a:srgbClr val="ED1C29"/>
      </a:accent1>
      <a:accent2>
        <a:srgbClr val="616161"/>
      </a:accent2>
      <a:accent3>
        <a:srgbClr val="E6E6E6"/>
      </a:accent3>
      <a:accent4>
        <a:srgbClr val="F57373"/>
      </a:accent4>
      <a:accent5>
        <a:srgbClr val="FA9114"/>
      </a:accent5>
      <a:accent6>
        <a:srgbClr val="914B05"/>
      </a:accent6>
      <a:hlink>
        <a:srgbClr val="ED1C29"/>
      </a:hlink>
      <a:folHlink>
        <a:srgbClr val="B41B1B"/>
      </a:folHlink>
    </a:clrScheme>
    <a:fontScheme name="Vlastní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LF">
    <a:dk1>
      <a:sysClr val="windowText" lastClr="000000"/>
    </a:dk1>
    <a:lt1>
      <a:sysClr val="window" lastClr="FFFFFF"/>
    </a:lt1>
    <a:dk2>
      <a:srgbClr val="44546A"/>
    </a:dk2>
    <a:lt2>
      <a:srgbClr val="E7E6E6"/>
    </a:lt2>
    <a:accent1>
      <a:srgbClr val="ED1C29"/>
    </a:accent1>
    <a:accent2>
      <a:srgbClr val="616161"/>
    </a:accent2>
    <a:accent3>
      <a:srgbClr val="E6E6E6"/>
    </a:accent3>
    <a:accent4>
      <a:srgbClr val="F57373"/>
    </a:accent4>
    <a:accent5>
      <a:srgbClr val="FA9114"/>
    </a:accent5>
    <a:accent6>
      <a:srgbClr val="914B05"/>
    </a:accent6>
    <a:hlink>
      <a:srgbClr val="ED1C29"/>
    </a:hlink>
    <a:folHlink>
      <a:srgbClr val="B41B1B"/>
    </a:folHlink>
  </a:clrScheme>
</a:themeOverride>
</file>

<file path=docProps/app.xml><?xml version="1.0" encoding="utf-8"?>
<Properties xmlns="http://schemas.openxmlformats.org/officeDocument/2006/extended-properties" xmlns:vt="http://schemas.openxmlformats.org/officeDocument/2006/docPropsVTypes">
  <Template/>
  <TotalTime>3924</TotalTime>
  <Words>1817</Words>
  <Application>Microsoft Office PowerPoint</Application>
  <PresentationFormat>Širokoúhlá obrazovka</PresentationFormat>
  <Paragraphs>653</Paragraphs>
  <Slides>92</Slides>
  <Notes>15</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3</vt:i4>
      </vt:variant>
      <vt:variant>
        <vt:lpstr>Nadpisy snímků</vt:lpstr>
      </vt:variant>
      <vt:variant>
        <vt:i4>92</vt:i4>
      </vt:variant>
    </vt:vector>
  </HeadingPairs>
  <TitlesOfParts>
    <vt:vector size="99" baseType="lpstr">
      <vt:lpstr>Arial</vt:lpstr>
      <vt:lpstr>Calibri</vt:lpstr>
      <vt:lpstr>Courier New</vt:lpstr>
      <vt:lpstr>Motiv Office</vt:lpstr>
      <vt:lpstr>Image</vt:lpstr>
      <vt:lpstr>Designer Zeichnung</vt:lpstr>
      <vt:lpstr>CorelPhotoPaint.Image.7</vt:lpstr>
      <vt:lpstr>Electroencephalography (EEG)</vt:lpstr>
      <vt:lpstr>Electroencephalography (EEG)</vt:lpstr>
      <vt:lpstr>Electroencephalography(EEG)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Patch clamp</vt:lpstr>
      <vt:lpstr>Spontaneous postsynaptic currents</vt:lpstr>
      <vt:lpstr>Depolarizing pulses, action potentials</vt:lpstr>
      <vt:lpstr>Origin of EEG signal</vt:lpstr>
      <vt:lpstr>Origin of EEG signal</vt:lpstr>
      <vt:lpstr>Origin of EEG signal</vt:lpstr>
      <vt:lpstr>Origin of EEG signal</vt:lpstr>
      <vt:lpstr>Origin of EEG signal</vt:lpstr>
      <vt:lpstr>Origin of EEG signal</vt:lpstr>
      <vt:lpstr>Origin of EEG signal</vt:lpstr>
      <vt:lpstr>Origin of EEG signal</vt:lpstr>
      <vt:lpstr>Origin of EEG signal</vt:lpstr>
      <vt:lpstr>Origin of EEG signal</vt:lpstr>
      <vt:lpstr>Origin of EEG signal</vt:lpstr>
      <vt:lpstr>Origin of EEG signal</vt:lpstr>
      <vt:lpstr>Lines of force and equipotential lines</vt:lpstr>
      <vt:lpstr>Morphology, amplitude a duration of EEG waves</vt:lpstr>
      <vt:lpstr>Morphology, amplitude a duration of EEG waves</vt:lpstr>
      <vt:lpstr>Prezentace aplikace PowerPoint</vt:lpstr>
      <vt:lpstr>Prezentace aplikace PowerPoint</vt:lpstr>
      <vt:lpstr>Prezentace aplikace PowerPoint</vt:lpstr>
      <vt:lpstr>Morphology, amplitude a duration of EEG waves</vt:lpstr>
      <vt:lpstr>Prezentace aplikace PowerPoint</vt:lpstr>
      <vt:lpstr>Prezentace aplikace PowerPoint</vt:lpstr>
      <vt:lpstr>Morphology, amplitude a duration of EEG waves</vt:lpstr>
      <vt:lpstr>Prezentace aplikace PowerPoint</vt:lpstr>
      <vt:lpstr>Prezentace aplikace PowerPoint</vt:lpstr>
      <vt:lpstr>Morphology, amplitude a duration of EEG waves</vt:lpstr>
      <vt:lpstr>Prezentace aplikace PowerPoint</vt:lpstr>
      <vt:lpstr>Prezentace aplikace PowerPoint</vt:lpstr>
      <vt:lpstr>Prezentace aplikace PowerPoint</vt:lpstr>
      <vt:lpstr>Prezentace aplikace PowerPoint</vt:lpstr>
      <vt:lpstr>Scalp EEG</vt:lpstr>
      <vt:lpstr>Prezentace aplikace PowerPoint</vt:lpstr>
      <vt:lpstr>Prezentace aplikace PowerPoint</vt:lpstr>
      <vt:lpstr>Montage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Deep structures</vt:lpstr>
      <vt:lpstr>Prezentace aplikace PowerPoint</vt:lpstr>
      <vt:lpstr>Prezentace aplikace PowerPoint</vt:lpstr>
      <vt:lpstr>Prezentace aplikace PowerPoint</vt:lpstr>
      <vt:lpstr>Prezentace aplikace PowerPoint</vt:lpstr>
      <vt:lpstr>Prezentace aplikace PowerPoint</vt:lpstr>
      <vt:lpstr>Waking EEG</vt:lpstr>
      <vt:lpstr>Temporal lobe epilepsy</vt:lpstr>
      <vt:lpstr>Temporal lobe epilepsy</vt:lpstr>
      <vt:lpstr>Prezentace aplikace PowerPoint</vt:lpstr>
      <vt:lpstr>Temporal lobe epilepsy with the supplementary anterior temporal electrodes</vt:lpstr>
      <vt:lpstr>Absence seizure</vt:lpstr>
      <vt:lpstr>Evoked potentials – recording</vt:lpstr>
      <vt:lpstr>Prezentace aplikace PowerPoint</vt:lpstr>
      <vt:lpstr>Brainstem Auditory Evoked Potentials</vt:lpstr>
      <vt:lpstr>Visual evoked potentials</vt:lpstr>
      <vt:lpstr>Visual evoked potentials</vt:lpstr>
      <vt:lpstr>Sleep</vt:lpstr>
      <vt:lpstr>What is the sleep?</vt:lpstr>
      <vt:lpstr>Polysomnography</vt:lpstr>
      <vt:lpstr>Sleep stages</vt:lpstr>
      <vt:lpstr>Sleep EEG</vt:lpstr>
      <vt:lpstr>Hypnogram, sleep cycles</vt:lpstr>
      <vt:lpstr>Physiological changes during sleep</vt:lpstr>
      <vt:lpstr>Physiological changes during sleep</vt:lpstr>
      <vt:lpstr>Sleep during development and aging</vt:lpstr>
      <vt:lpstr>Wakefulness and sleep-wake transitions</vt:lpstr>
      <vt:lpstr>Narcolepsy</vt:lpstr>
      <vt:lpstr>Narcolepsy</vt:lpstr>
      <vt:lpstr>Role of sleep</vt:lpstr>
      <vt:lpstr>Circadian rhythms</vt:lpstr>
      <vt:lpstr>Circadian rhythm</vt:lpstr>
      <vt:lpstr>Molecular mechanism</vt:lpstr>
      <vt:lpstr>Synchronization by SCN</vt:lpstr>
      <vt:lpstr>Damage to SCN</vt:lpstr>
      <vt:lpstr>Free-running period</vt:lpstr>
      <vt:lpstr>Chronotherapy</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Alex Vinšů</dc:creator>
  <cp:lastModifiedBy>Jan Kudlacek</cp:lastModifiedBy>
  <cp:revision>774</cp:revision>
  <cp:lastPrinted>2018-03-12T16:32:20Z</cp:lastPrinted>
  <dcterms:created xsi:type="dcterms:W3CDTF">2018-03-05T11:03:15Z</dcterms:created>
  <dcterms:modified xsi:type="dcterms:W3CDTF">2022-04-06T16:38:37Z</dcterms:modified>
</cp:coreProperties>
</file>